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5" r:id="rId1"/>
  </p:sldMasterIdLst>
  <p:notesMasterIdLst>
    <p:notesMasterId r:id="rId21"/>
  </p:notesMasterIdLst>
  <p:sldIdLst>
    <p:sldId id="256" r:id="rId2"/>
    <p:sldId id="257" r:id="rId3"/>
    <p:sldId id="349" r:id="rId4"/>
    <p:sldId id="352" r:id="rId5"/>
    <p:sldId id="319" r:id="rId6"/>
    <p:sldId id="338" r:id="rId7"/>
    <p:sldId id="339" r:id="rId8"/>
    <p:sldId id="341" r:id="rId9"/>
    <p:sldId id="351" r:id="rId10"/>
    <p:sldId id="346" r:id="rId11"/>
    <p:sldId id="347" r:id="rId12"/>
    <p:sldId id="337" r:id="rId13"/>
    <p:sldId id="348" r:id="rId14"/>
    <p:sldId id="336" r:id="rId15"/>
    <p:sldId id="334" r:id="rId16"/>
    <p:sldId id="330" r:id="rId17"/>
    <p:sldId id="269" r:id="rId18"/>
    <p:sldId id="270" r:id="rId19"/>
    <p:sldId id="271"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Chiller" panose="04020404031007020602" pitchFamily="82" charset="0"/>
      <p:regular r:id="rId26"/>
    </p:embeddedFont>
    <p:embeddedFont>
      <p:font typeface="Myriad Pro" panose="020B0503030403020204" pitchFamily="34" charset="0"/>
      <p:regular r:id="rId27"/>
      <p:bold r:id="rId28"/>
      <p:italic r:id="rId29"/>
    </p:embeddedFont>
    <p:embeddedFont>
      <p:font typeface="Myriad Pro" panose="020B0503030403020204" pitchFamily="34" charset="0"/>
      <p:regular r:id="rId27"/>
      <p:bold r:id="rId28"/>
      <p:italic r:id="rId29"/>
    </p:embeddedFont>
    <p:embeddedFont>
      <p:font typeface="Open Sans" panose="020B0606030504020204" pitchFamily="34" charset="0"/>
      <p:regular r:id="rId30"/>
    </p:embeddedFont>
    <p:embeddedFont>
      <p:font typeface="Open Sans Light" panose="020B0306030504020204" pitchFamily="34" charset="0"/>
      <p:regular r:id="rId31"/>
      <p:italic r:id="rId32"/>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D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869" autoAdjust="0"/>
  </p:normalViewPr>
  <p:slideViewPr>
    <p:cSldViewPr snapToGrid="0">
      <p:cViewPr varScale="1">
        <p:scale>
          <a:sx n="73" d="100"/>
          <a:sy n="73" d="100"/>
        </p:scale>
        <p:origin x="97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Google Shape;3;n">
            <a:extLst>
              <a:ext uri="{FF2B5EF4-FFF2-40B4-BE49-F238E27FC236}">
                <a16:creationId xmlns:a16="http://schemas.microsoft.com/office/drawing/2014/main" id="{7F412E73-292C-4EB5-9D47-7F430F692A06}"/>
              </a:ext>
            </a:extLst>
          </p:cNvPr>
          <p:cNvSpPr txBox="1">
            <a:spLocks noGrp="1"/>
          </p:cNvSpPr>
          <p:nvPr>
            <p:ph type="hdr" idx="2"/>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1" name="Google Shape;4;n">
            <a:extLst>
              <a:ext uri="{FF2B5EF4-FFF2-40B4-BE49-F238E27FC236}">
                <a16:creationId xmlns:a16="http://schemas.microsoft.com/office/drawing/2014/main" id="{DDACF919-0116-4B82-A24D-F069FC6EF34D}"/>
              </a:ext>
            </a:extLst>
          </p:cNvPr>
          <p:cNvSpPr txBox="1">
            <a:spLocks noGrp="1"/>
          </p:cNvSpPr>
          <p:nvPr>
            <p:ph type="dt" idx="10"/>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lvl1pPr algn="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8196" name="Google Shape;5;n">
            <a:extLst>
              <a:ext uri="{FF2B5EF4-FFF2-40B4-BE49-F238E27FC236}">
                <a16:creationId xmlns:a16="http://schemas.microsoft.com/office/drawing/2014/main" id="{6FF5B0C8-DFDF-464E-809F-1B7264055C43}"/>
              </a:ext>
            </a:extLst>
          </p:cNvPr>
          <p:cNvSpPr>
            <a:spLocks noGrp="1" noRot="1" noChangeAspect="1"/>
          </p:cNvSpPr>
          <p:nvPr>
            <p:ph type="sldImg" idx="3"/>
          </p:nvPr>
        </p:nvSpPr>
        <p:spPr bwMode="auto">
          <a:xfrm>
            <a:off x="685800" y="1143000"/>
            <a:ext cx="5486400" cy="3086100"/>
          </a:xfrm>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8197" name="Google Shape;6;n">
            <a:extLst>
              <a:ext uri="{FF2B5EF4-FFF2-40B4-BE49-F238E27FC236}">
                <a16:creationId xmlns:a16="http://schemas.microsoft.com/office/drawing/2014/main" id="{73169422-E63D-4907-8E99-04C6ADF14D5A}"/>
              </a:ext>
            </a:extLst>
          </p:cNvPr>
          <p:cNvSpPr txBox="1">
            <a:spLocks noGrp="1"/>
          </p:cNvSpPr>
          <p:nvPr>
            <p:ph type="body" idx="1"/>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lvl="0"/>
            <a:endParaRPr lang="en-US" altLang="en-US">
              <a:sym typeface="Arial" panose="020B0604020202020204" pitchFamily="34" charset="0"/>
            </a:endParaRPr>
          </a:p>
        </p:txBody>
      </p:sp>
      <p:sp>
        <p:nvSpPr>
          <p:cNvPr id="17414" name="Google Shape;7;n">
            <a:extLst>
              <a:ext uri="{FF2B5EF4-FFF2-40B4-BE49-F238E27FC236}">
                <a16:creationId xmlns:a16="http://schemas.microsoft.com/office/drawing/2014/main" id="{EE8BCCD7-AB03-4D5F-B43C-7D0F270E635D}"/>
              </a:ext>
            </a:extLst>
          </p:cNvPr>
          <p:cNvSpPr txBox="1">
            <a:spLocks noGrp="1"/>
          </p:cNvSpPr>
          <p:nvPr>
            <p:ph type="ftr" idx="11"/>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eaLnBrk="1" hangingPunct="1">
              <a:buClr>
                <a:srgbClr val="000000"/>
              </a:buClr>
              <a:buSzPts val="1400"/>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pPr>
              <a:defRPr/>
            </a:pPr>
            <a:endParaRPr lang="en-US" altLang="en-US"/>
          </a:p>
        </p:txBody>
      </p:sp>
      <p:sp>
        <p:nvSpPr>
          <p:cNvPr id="17415" name="Google Shape;8;n">
            <a:extLst>
              <a:ext uri="{FF2B5EF4-FFF2-40B4-BE49-F238E27FC236}">
                <a16:creationId xmlns:a16="http://schemas.microsoft.com/office/drawing/2014/main" id="{66BCB471-D116-4CEE-9E07-9DE67C7D1B23}"/>
              </a:ext>
            </a:extLst>
          </p:cNvPr>
          <p:cNvSpPr txBox="1">
            <a:spLocks noGrp="1"/>
          </p:cNvSpPr>
          <p:nvPr>
            <p:ph type="sldNum" idx="12"/>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b" anchorCtr="0" compatLnSpc="1">
            <a:prstTxWarp prst="textNoShape">
              <a:avLst/>
            </a:prstTxWarp>
          </a:bodyPr>
          <a:lstStyle>
            <a:lvl1pPr algn="r" eaLnBrk="1" hangingPunct="1">
              <a:buClr>
                <a:srgbClr val="000000"/>
              </a:buClr>
              <a:buFont typeface="Arial" panose="020B0604020202020204" pitchFamily="34" charset="0"/>
              <a:buNone/>
              <a:defRPr sz="1200">
                <a:latin typeface="Calibri" panose="020F0502020204030204" pitchFamily="34" charset="0"/>
                <a:cs typeface="Calibri" panose="020F0502020204030204" pitchFamily="34" charset="0"/>
                <a:sym typeface="Calibri" panose="020F0502020204030204" pitchFamily="34" charset="0"/>
              </a:defRPr>
            </a:lvl1pPr>
          </a:lstStyle>
          <a:p>
            <a:fld id="{33ACA3F2-88BF-47A6-B077-A54E2DF0B444}" type="slidenum">
              <a:rPr lang="en-US" altLang="en-US"/>
              <a:pPr/>
              <a:t>‹#›</a:t>
            </a:fld>
            <a:endParaRPr lang="en-US" altLang="en-US"/>
          </a:p>
        </p:txBody>
      </p:sp>
    </p:spTree>
    <p:extLst>
      <p:ext uri="{BB962C8B-B14F-4D97-AF65-F5344CB8AC3E}">
        <p14:creationId xmlns:p14="http://schemas.microsoft.com/office/powerpoint/2010/main" val="343522824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2" name="Google Shape;249;p1:notes">
            <a:extLst>
              <a:ext uri="{FF2B5EF4-FFF2-40B4-BE49-F238E27FC236}">
                <a16:creationId xmlns:a16="http://schemas.microsoft.com/office/drawing/2014/main" id="{02FA6397-65B0-464E-A4A8-5BB98335C2FA}"/>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
        <p:nvSpPr>
          <p:cNvPr id="10243" name="Google Shape;250;p1:notes">
            <a:extLst>
              <a:ext uri="{FF2B5EF4-FFF2-40B4-BE49-F238E27FC236}">
                <a16:creationId xmlns:a16="http://schemas.microsoft.com/office/drawing/2014/main" id="{88F490AA-E1C0-4B06-A30E-4C54C35EA59D}"/>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123675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1ACE4D91-A63A-4911-8C0F-4B2E0B39E9A0}"/>
              </a:ext>
            </a:extLst>
          </p:cNvPr>
          <p:cNvSpPr>
            <a:spLocks noGrp="1" noRot="1" noChangeAspect="1" noTextEdit="1"/>
          </p:cNvSpPr>
          <p:nvPr>
            <p:ph type="sldImg"/>
          </p:nvPr>
        </p:nvSpPr>
        <p:spPr>
          <a:ln>
            <a:headEnd/>
            <a:tailEnd/>
          </a:ln>
        </p:spPr>
      </p:sp>
      <p:sp>
        <p:nvSpPr>
          <p:cNvPr id="30723" name="Notes Placeholder 2">
            <a:extLst>
              <a:ext uri="{FF2B5EF4-FFF2-40B4-BE49-F238E27FC236}">
                <a16:creationId xmlns:a16="http://schemas.microsoft.com/office/drawing/2014/main" id="{88F4C2F4-7F1B-4C65-8973-E1958A64AF72}"/>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Calibri" panose="020F0502020204030204" pitchFamily="34" charset="0"/>
              </a:rPr>
              <a:t>Note à l’enseignant(e) :</a:t>
            </a: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Calibri" panose="020F0502020204030204" pitchFamily="34" charset="0"/>
              </a:rPr>
              <a:t>Décoder des mots nouveaux</a:t>
            </a: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Calibri" panose="020F0502020204030204" pitchFamily="34" charset="0"/>
              </a:rPr>
              <a:t>1. Découverte : décomposer en syllabes</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L’enseignant(e) choisit certains mots qui ne sont pas très familiers pour les apprenants.</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Il/Elle demande aux apprenants de décomposer ces mots en syllabes, puis de lire chaque syllabe et enfin de lire tout le mot. </a:t>
            </a:r>
            <a:endParaRPr lang="fr-FR" altLang="en-US" dirty="0">
              <a:latin typeface="Arial" panose="020B0604020202020204" pitchFamily="34" charset="0"/>
              <a:cs typeface="Calibri" panose="020F0502020204030204" pitchFamily="34" charset="0"/>
            </a:endParaRP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Arial" panose="020B0604020202020204" pitchFamily="34" charset="0"/>
                <a:cs typeface="Calibri" panose="020F0502020204030204" pitchFamily="34" charset="0"/>
              </a:rPr>
              <a:t>Il/elle leur demande de lire ces mots dans le texte. </a:t>
            </a:r>
          </a:p>
          <a:p>
            <a:pPr marL="285750" indent="-285750" eaLnBrk="1" hangingPunct="1">
              <a:lnSpc>
                <a:spcPct val="107000"/>
              </a:lnSpc>
              <a:spcAft>
                <a:spcPts val="800"/>
              </a:spcAft>
              <a:buClrTx/>
              <a:buFont typeface="Arial" panose="020B0604020202020204" pitchFamily="34" charset="0"/>
              <a:buChar char="•"/>
              <a:tabLst>
                <a:tab pos="3938588" algn="l"/>
              </a:tabLst>
            </a:pPr>
            <a:r>
              <a:rPr lang="en-US" altLang="en-US" dirty="0">
                <a:latin typeface="Arial" panose="020B0604020202020204" pitchFamily="34" charset="0"/>
                <a:cs typeface="Calibri" panose="020F0502020204030204" pitchFamily="34" charset="0"/>
              </a:rPr>
              <a:t>I</a:t>
            </a:r>
            <a:r>
              <a:rPr lang="fr-FR" altLang="en-US" dirty="0">
                <a:latin typeface="Arial" panose="020B0604020202020204" pitchFamily="34" charset="0"/>
                <a:cs typeface="Calibri" panose="020F0502020204030204" pitchFamily="34" charset="0"/>
              </a:rPr>
              <a:t>l/Elle peut demander aux apprenants de choisir d’autres mots qu’ils ne savent pas lire et de les décomposer en syllabes pour les lire. </a:t>
            </a:r>
            <a:endParaRPr lang="fr-FR" altLang="en-US" dirty="0">
              <a:latin typeface="Arial" panose="020B0604020202020204" pitchFamily="34" charset="0"/>
              <a:cs typeface="Arial" panose="020B0604020202020204" pitchFamily="34" charset="0"/>
            </a:endParaRPr>
          </a:p>
        </p:txBody>
      </p:sp>
      <p:sp>
        <p:nvSpPr>
          <p:cNvPr id="30724" name="Slide Number Placeholder 3">
            <a:extLst>
              <a:ext uri="{FF2B5EF4-FFF2-40B4-BE49-F238E27FC236}">
                <a16:creationId xmlns:a16="http://schemas.microsoft.com/office/drawing/2014/main" id="{EAF2A88A-09C7-4772-94F6-53F51EF37C52}"/>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E34C21BE-FD8A-4853-BB84-91774D1A09EA}" type="slidenum">
              <a:rPr lang="en-US" altLang="en-US" sz="1200">
                <a:latin typeface="Calibri" panose="020F0502020204030204" pitchFamily="34" charset="0"/>
                <a:cs typeface="Calibri" panose="020F0502020204030204" pitchFamily="34" charset="0"/>
                <a:sym typeface="Calibri" panose="020F0502020204030204" pitchFamily="34" charset="0"/>
              </a:rPr>
              <a:pPr/>
              <a:t>10</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876184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F8033339-A2BE-4BA5-AF90-84080399B3A3}"/>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A5D87CB1-6C78-4EAE-B83F-558DC0ECEE6B}"/>
              </a:ext>
            </a:extLst>
          </p:cNvPr>
          <p:cNvSpPr>
            <a:spLocks noGrp="1"/>
          </p:cNvSpPr>
          <p:nvPr>
            <p:ph type="body" idx="1"/>
          </p:nvPr>
        </p:nvSpPr>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Note à l’enseignant(e) :</a:t>
            </a:r>
          </a:p>
          <a:p>
            <a:pPr marL="0" indent="0">
              <a:lnSpc>
                <a:spcPct val="107000"/>
              </a:lnSpc>
              <a:spcBef>
                <a:spcPts val="0"/>
              </a:spcBef>
              <a:spcAft>
                <a:spcPts val="800"/>
              </a:spcAft>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Décoder des mots nouveaux</a:t>
            </a:r>
          </a:p>
          <a:p>
            <a:pPr marL="0" indent="0">
              <a:lnSpc>
                <a:spcPct val="107000"/>
              </a:lnSpc>
              <a:spcBef>
                <a:spcPts val="0"/>
              </a:spcBef>
              <a:spcAft>
                <a:spcPts val="800"/>
              </a:spcAft>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1. Découverte : épeler des mots </a:t>
            </a:r>
          </a:p>
          <a:p>
            <a:pPr marL="285750" indent="-285750" eaLnBrk="1" fontAlgn="auto" hangingPunct="1">
              <a:lnSpc>
                <a:spcPct val="107000"/>
              </a:lnSpc>
              <a:spcBef>
                <a:spcPts val="0"/>
              </a:spcBef>
              <a:spcAft>
                <a:spcPts val="800"/>
              </a:spcAft>
              <a:buClrTx/>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L’enseignant(e) demande aux apprenants d’épeler les mots soulignés dans le texte, de nommer les lettres qui composent chaque mot puis de le lire. </a:t>
            </a:r>
          </a:p>
          <a:p>
            <a:pPr marL="285750" indent="-285750" eaLnBrk="1" fontAlgn="auto" hangingPunct="1">
              <a:lnSpc>
                <a:spcPct val="107000"/>
              </a:lnSpc>
              <a:spcBef>
                <a:spcPts val="0"/>
              </a:spcBef>
              <a:spcAft>
                <a:spcPts val="800"/>
              </a:spcAft>
              <a:buClrTx/>
              <a:buFont typeface="Arial" panose="020B0604020202020204" pitchFamily="34" charset="0"/>
              <a:buChar char="•"/>
              <a:tabLst>
                <a:tab pos="3939540" algn="l"/>
              </a:tabLst>
              <a:defRPr/>
            </a:pPr>
            <a:r>
              <a:rPr lang="fr-FR" dirty="0">
                <a:latin typeface="Arial" panose="020B0604020202020204" pitchFamily="34" charset="0"/>
                <a:ea typeface="Calibri" panose="020F0502020204030204" pitchFamily="34" charset="0"/>
                <a:cs typeface="Arial" panose="020B0604020202020204" pitchFamily="34" charset="0"/>
              </a:rPr>
              <a:t>Il/elle leur demande de lire ces mots dans le texte. </a:t>
            </a:r>
            <a:endParaRPr lang="fr-FR" dirty="0"/>
          </a:p>
          <a:p>
            <a:pPr>
              <a:defRPr/>
            </a:pPr>
            <a:endParaRPr lang="fr-FR" dirty="0"/>
          </a:p>
        </p:txBody>
      </p:sp>
      <p:sp>
        <p:nvSpPr>
          <p:cNvPr id="32772" name="Slide Number Placeholder 3">
            <a:extLst>
              <a:ext uri="{FF2B5EF4-FFF2-40B4-BE49-F238E27FC236}">
                <a16:creationId xmlns:a16="http://schemas.microsoft.com/office/drawing/2014/main" id="{C7E1A6FC-5B02-4B78-A2BA-CE2CA1BB0D17}"/>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1CFD52E-B9A9-4ACE-AF15-D09F4CD668D5}" type="slidenum">
              <a:rPr lang="en-US" altLang="en-US" sz="1200">
                <a:latin typeface="Calibri" panose="020F0502020204030204" pitchFamily="34" charset="0"/>
                <a:cs typeface="Calibri" panose="020F0502020204030204" pitchFamily="34" charset="0"/>
                <a:sym typeface="Calibri" panose="020F0502020204030204" pitchFamily="34" charset="0"/>
              </a:rPr>
              <a:pPr/>
              <a:t>11</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153482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DDD9DB70-F810-4AD7-B25D-2AAB3344F3D5}"/>
              </a:ext>
            </a:extLst>
          </p:cNvPr>
          <p:cNvSpPr>
            <a:spLocks noGrp="1" noRot="1" noChangeAspect="1" noTextEdit="1"/>
          </p:cNvSpPr>
          <p:nvPr>
            <p:ph type="sldImg"/>
          </p:nvPr>
        </p:nvSpPr>
        <p:spPr>
          <a:ln>
            <a:headEnd/>
            <a:tailEnd/>
          </a:ln>
        </p:spPr>
      </p:sp>
      <p:sp>
        <p:nvSpPr>
          <p:cNvPr id="34819" name="Notes Placeholder 2">
            <a:extLst>
              <a:ext uri="{FF2B5EF4-FFF2-40B4-BE49-F238E27FC236}">
                <a16:creationId xmlns:a16="http://schemas.microsoft.com/office/drawing/2014/main" id="{A414EE77-6680-4514-8824-2F6C890B731C}"/>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Calibri" panose="020F0502020204030204" pitchFamily="34" charset="0"/>
              </a:rPr>
              <a:t>Note à l’enseignant(e) :</a:t>
            </a: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Calibri" panose="020F0502020204030204" pitchFamily="34" charset="0"/>
              </a:rPr>
              <a:t>Décoder des mots nouveaux</a:t>
            </a: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Calibri" panose="020F0502020204030204" pitchFamily="34" charset="0"/>
              </a:rPr>
              <a:t>2. Synthèse : </a:t>
            </a:r>
          </a:p>
          <a:p>
            <a:pPr marL="285750" indent="-285750">
              <a:lnSpc>
                <a:spcPct val="107000"/>
              </a:lnSpc>
              <a:spcAft>
                <a:spcPts val="800"/>
              </a:spcAft>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L’enseignant(e) demande aux apprenants de répondre à la question: Comment on fait pour lire correctement un texte? </a:t>
            </a:r>
          </a:p>
          <a:p>
            <a:pPr marL="285750" indent="-285750">
              <a:lnSpc>
                <a:spcPct val="107000"/>
              </a:lnSpc>
              <a:spcAft>
                <a:spcPts val="800"/>
              </a:spcAft>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Il/elle collecte les réponses et aide les apprenants à formuler la synthèse. </a:t>
            </a:r>
          </a:p>
          <a:p>
            <a:pPr marL="285750" indent="-285750">
              <a:lnSpc>
                <a:spcPct val="107000"/>
              </a:lnSpc>
              <a:spcAft>
                <a:spcPts val="800"/>
              </a:spcAft>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Puis, il/elle leur dévoile la synthèse et leur demande de la lire et de la reformuler en donnant des exemples. </a:t>
            </a:r>
            <a:endParaRPr lang="fr-FR" altLang="en-US" dirty="0">
              <a:latin typeface="Arial" panose="020B0604020202020204" pitchFamily="34" charset="0"/>
              <a:cs typeface="Arial" panose="020B0604020202020204" pitchFamily="34" charset="0"/>
            </a:endParaRPr>
          </a:p>
        </p:txBody>
      </p:sp>
      <p:sp>
        <p:nvSpPr>
          <p:cNvPr id="34820" name="Slide Number Placeholder 3">
            <a:extLst>
              <a:ext uri="{FF2B5EF4-FFF2-40B4-BE49-F238E27FC236}">
                <a16:creationId xmlns:a16="http://schemas.microsoft.com/office/drawing/2014/main" id="{5A96B4A2-31D1-4EC9-AFE4-7D36A039C5F3}"/>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CE688CE-D470-48E5-8740-B05B3CEE0218}" type="slidenum">
              <a:rPr lang="en-US" altLang="en-US" sz="1200">
                <a:latin typeface="Calibri" panose="020F0502020204030204" pitchFamily="34" charset="0"/>
                <a:cs typeface="Calibri" panose="020F0502020204030204" pitchFamily="34" charset="0"/>
                <a:sym typeface="Calibri" panose="020F0502020204030204" pitchFamily="34" charset="0"/>
              </a:rPr>
              <a:pPr/>
              <a:t>12</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558167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E5EA26FA-3711-40B9-8969-76C0315C8D9E}"/>
              </a:ext>
            </a:extLst>
          </p:cNvPr>
          <p:cNvSpPr>
            <a:spLocks noGrp="1" noRot="1" noChangeAspect="1" noTextEdit="1"/>
          </p:cNvSpPr>
          <p:nvPr>
            <p:ph type="sldImg"/>
          </p:nvPr>
        </p:nvSpPr>
        <p:spPr>
          <a:ln>
            <a:headEnd/>
            <a:tailEnd/>
          </a:ln>
        </p:spPr>
      </p:sp>
      <p:sp>
        <p:nvSpPr>
          <p:cNvPr id="36867" name="Notes Placeholder 2">
            <a:extLst>
              <a:ext uri="{FF2B5EF4-FFF2-40B4-BE49-F238E27FC236}">
                <a16:creationId xmlns:a16="http://schemas.microsoft.com/office/drawing/2014/main" id="{D72AB960-4D0A-4B2C-8D35-6824A11114D8}"/>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Calibri" panose="020F0502020204030204" pitchFamily="34" charset="0"/>
              </a:rPr>
              <a:t>Note à l’enseignant(e) :</a:t>
            </a:r>
          </a:p>
          <a:p>
            <a:pPr marL="0" indent="0">
              <a:lnSpc>
                <a:spcPct val="107000"/>
              </a:lnSpc>
              <a:spcAft>
                <a:spcPts val="800"/>
              </a:spcAft>
              <a:buFont typeface="Times New Roman" panose="02020603050405020304" pitchFamily="18" charset="0"/>
              <a:buNone/>
              <a:tabLst>
                <a:tab pos="3938588" algn="l"/>
              </a:tabLst>
            </a:pPr>
            <a:r>
              <a:rPr lang="fr-FR" altLang="en-US" b="1" u="sng" dirty="0">
                <a:latin typeface="Myriad Pro" panose="020B0503030403020204" pitchFamily="34" charset="0"/>
                <a:cs typeface="Calibri" panose="020F0502020204030204" pitchFamily="34" charset="0"/>
              </a:rPr>
              <a:t>3. Application</a:t>
            </a:r>
            <a:endParaRPr lang="fr-FR" altLang="en-US" dirty="0">
              <a:latin typeface="Arial" panose="020B0604020202020204" pitchFamily="34" charset="0"/>
              <a:cs typeface="Calibri" panose="020F0502020204030204" pitchFamily="34" charset="0"/>
            </a:endParaRPr>
          </a:p>
          <a:p>
            <a:pPr marL="285750" indent="-285750">
              <a:lnSpc>
                <a:spcPct val="107000"/>
              </a:lnSpc>
              <a:spcAft>
                <a:spcPts val="800"/>
              </a:spcAft>
              <a:buFont typeface="Arial" panose="020B0604020202020204" pitchFamily="34" charset="0"/>
              <a:buChar char="•"/>
              <a:tabLst>
                <a:tab pos="3938588" algn="l"/>
              </a:tabLst>
            </a:pPr>
            <a:r>
              <a:rPr lang="fr-FR" altLang="en-US" noProof="0" dirty="0">
                <a:latin typeface="Arial" panose="020B0604020202020204" pitchFamily="34" charset="0"/>
                <a:cs typeface="Calibri" panose="020F0502020204030204" pitchFamily="34" charset="0"/>
              </a:rPr>
              <a:t>L’enseignant(e) demande aux apprenants de reformuler la consigne avec leurs propres mots pour faire preuve de compréhension. </a:t>
            </a:r>
          </a:p>
          <a:p>
            <a:pPr marL="285750" indent="-285750">
              <a:lnSpc>
                <a:spcPct val="107000"/>
              </a:lnSpc>
              <a:spcAft>
                <a:spcPts val="800"/>
              </a:spcAft>
              <a:buFont typeface="Arial" panose="020B0604020202020204" pitchFamily="34" charset="0"/>
              <a:buChar char="•"/>
              <a:tabLst>
                <a:tab pos="3938588" algn="l"/>
              </a:tabLst>
            </a:pPr>
            <a:r>
              <a:rPr lang="fr-FR" altLang="en-US" noProof="0" dirty="0">
                <a:latin typeface="Arial" panose="020B0604020202020204" pitchFamily="34" charset="0"/>
                <a:cs typeface="Calibri" panose="020F0502020204030204" pitchFamily="34" charset="0"/>
              </a:rPr>
              <a:t>Il/elle leur demander de nommer les images.</a:t>
            </a:r>
          </a:p>
          <a:p>
            <a:pPr marL="285750" indent="-285750">
              <a:lnSpc>
                <a:spcPct val="107000"/>
              </a:lnSpc>
              <a:spcAft>
                <a:spcPts val="800"/>
              </a:spcAft>
              <a:buFont typeface="Arial" panose="020B0604020202020204" pitchFamily="34" charset="0"/>
              <a:buChar char="•"/>
              <a:tabLst>
                <a:tab pos="3938588" algn="l"/>
              </a:tabLst>
            </a:pPr>
            <a:r>
              <a:rPr lang="fr-FR" altLang="en-US" noProof="0" dirty="0">
                <a:latin typeface="Arial" panose="020B0604020202020204" pitchFamily="34" charset="0"/>
                <a:cs typeface="Calibri" panose="020F0502020204030204" pitchFamily="34" charset="0"/>
              </a:rPr>
              <a:t>Il/elle leur demande de compléter les mots avec « on » / « om » et de justifier leurs réponses. </a:t>
            </a:r>
          </a:p>
        </p:txBody>
      </p:sp>
      <p:sp>
        <p:nvSpPr>
          <p:cNvPr id="36868" name="Slide Number Placeholder 3">
            <a:extLst>
              <a:ext uri="{FF2B5EF4-FFF2-40B4-BE49-F238E27FC236}">
                <a16:creationId xmlns:a16="http://schemas.microsoft.com/office/drawing/2014/main" id="{652E8EA9-BBA2-47D5-92E5-64ACEB337A6E}"/>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743C36C-B5EC-46D2-B9AF-93BD072C1A23}" type="slidenum">
              <a:rPr lang="en-US" altLang="en-US" sz="1200">
                <a:latin typeface="Calibri" panose="020F0502020204030204" pitchFamily="34" charset="0"/>
                <a:cs typeface="Calibri" panose="020F0502020204030204" pitchFamily="34" charset="0"/>
                <a:sym typeface="Calibri" panose="020F0502020204030204" pitchFamily="34" charset="0"/>
              </a:rPr>
              <a:pPr/>
              <a:t>13</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153457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A12FC083-A5F1-40CF-8E79-63D1CD2D5FE0}"/>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7853533B-7FC5-47D9-95C8-AAB155039F9A}"/>
              </a:ext>
            </a:extLst>
          </p:cNvPr>
          <p:cNvSpPr>
            <a:spLocks noGrp="1"/>
          </p:cNvSpPr>
          <p:nvPr>
            <p:ph type="body" idx="1"/>
          </p:nvPr>
        </p:nvSpPr>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sz="1200" dirty="0">
                <a:latin typeface="Myriad Pro" panose="020B0503030403020204" pitchFamily="34" charset="0"/>
                <a:ea typeface="Calibri" panose="020F0502020204030204" pitchFamily="34" charset="0"/>
                <a:cs typeface="Arial" panose="020B0604020202020204" pitchFamily="34" charset="0"/>
              </a:rPr>
              <a:t>Note à l’enseignant(e) :</a:t>
            </a:r>
          </a:p>
          <a:p>
            <a:pPr marL="0" indent="0">
              <a:lnSpc>
                <a:spcPct val="107000"/>
              </a:lnSpc>
              <a:spcBef>
                <a:spcPts val="0"/>
              </a:spcBef>
              <a:spcAft>
                <a:spcPts val="800"/>
              </a:spcAft>
              <a:buFont typeface="Times New Roman" panose="02020603050405020304" pitchFamily="18" charset="0"/>
              <a:buNone/>
              <a:tabLst>
                <a:tab pos="3939540" algn="l"/>
              </a:tabLst>
              <a:defRPr/>
            </a:pPr>
            <a:r>
              <a:rPr lang="fr-FR" sz="1200" b="1" u="sng" dirty="0">
                <a:latin typeface="Myriad Pro" panose="020B0503030403020204" pitchFamily="34" charset="0"/>
                <a:ea typeface="Calibri" panose="020F0502020204030204" pitchFamily="34" charset="0"/>
                <a:cs typeface="Arial" panose="020B0604020202020204" pitchFamily="34" charset="0"/>
              </a:rPr>
              <a:t>3. Application</a:t>
            </a:r>
            <a:endParaRPr lang="fr-FR" sz="1200" dirty="0">
              <a:latin typeface="Myriad Pro" panose="020B0503030403020204" pitchFamily="34" charset="0"/>
              <a:ea typeface="Calibri" panose="020F0502020204030204" pitchFamily="34" charset="0"/>
            </a:endParaRP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sz="1200" dirty="0" err="1">
                <a:latin typeface="Myriad Pro" panose="020B0503030403020204" pitchFamily="34" charset="0"/>
                <a:ea typeface="Calibri" panose="020F0502020204030204" pitchFamily="34" charset="0"/>
              </a:rPr>
              <a:t>L’enseignant</a:t>
            </a:r>
            <a:r>
              <a:rPr lang="en-US" sz="1200" dirty="0">
                <a:latin typeface="Myriad Pro" panose="020B0503030403020204" pitchFamily="34" charset="0"/>
                <a:ea typeface="Calibri" panose="020F0502020204030204" pitchFamily="34" charset="0"/>
              </a:rPr>
              <a:t>(e) </a:t>
            </a:r>
            <a:r>
              <a:rPr lang="fr-FR" altLang="en-US" sz="1200" noProof="0" dirty="0">
                <a:latin typeface="Myriad Pro" panose="020B0503030403020204" pitchFamily="34" charset="0"/>
                <a:cs typeface="Calibri" panose="020F0502020204030204" pitchFamily="34" charset="0"/>
              </a:rPr>
              <a:t>demande aux apprenants de reformuler la consigne avec leurs propres mots.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sz="1200" dirty="0">
                <a:latin typeface="Myriad Pro" panose="020B0503030403020204" pitchFamily="34" charset="0"/>
                <a:ea typeface="Calibri" panose="020F0502020204030204" pitchFamily="34" charset="0"/>
              </a:rPr>
              <a:t>Pour </a:t>
            </a:r>
            <a:r>
              <a:rPr lang="en-US" sz="1200" dirty="0" err="1">
                <a:latin typeface="Myriad Pro" panose="020B0503030403020204" pitchFamily="34" charset="0"/>
                <a:ea typeface="Calibri" panose="020F0502020204030204" pitchFamily="34" charset="0"/>
              </a:rPr>
              <a:t>chaque</a:t>
            </a:r>
            <a:r>
              <a:rPr lang="en-US" sz="1200" dirty="0">
                <a:latin typeface="Myriad Pro" panose="020B0503030403020204" pitchFamily="34" charset="0"/>
                <a:ea typeface="Calibri" panose="020F0502020204030204" pitchFamily="34" charset="0"/>
              </a:rPr>
              <a:t> item, </a:t>
            </a:r>
            <a:r>
              <a:rPr lang="en-US" sz="1200" dirty="0" err="1">
                <a:latin typeface="Myriad Pro" panose="020B0503030403020204" pitchFamily="34" charset="0"/>
                <a:ea typeface="Calibri" panose="020F0502020204030204" pitchFamily="34" charset="0"/>
              </a:rPr>
              <a:t>il</a:t>
            </a:r>
            <a:r>
              <a:rPr lang="en-US" sz="1200" dirty="0">
                <a:latin typeface="Myriad Pro" panose="020B0503030403020204" pitchFamily="34" charset="0"/>
                <a:ea typeface="Calibri" panose="020F0502020204030204" pitchFamily="34" charset="0"/>
              </a:rPr>
              <a:t>/</a:t>
            </a:r>
            <a:r>
              <a:rPr lang="en-US" sz="1200" dirty="0" err="1">
                <a:latin typeface="Myriad Pro" panose="020B0503030403020204" pitchFamily="34" charset="0"/>
                <a:ea typeface="Calibri" panose="020F0502020204030204" pitchFamily="34" charset="0"/>
              </a:rPr>
              <a:t>elle</a:t>
            </a:r>
            <a:r>
              <a:rPr lang="en-US" sz="1200" dirty="0">
                <a:latin typeface="Myriad Pro" panose="020B0503030403020204" pitchFamily="34" charset="0"/>
                <a:ea typeface="Calibri" panose="020F0502020204030204" pitchFamily="34" charset="0"/>
              </a:rPr>
              <a:t> </a:t>
            </a:r>
            <a:r>
              <a:rPr lang="en-US" sz="1200" dirty="0" err="1">
                <a:latin typeface="Myriad Pro" panose="020B0503030403020204" pitchFamily="34" charset="0"/>
                <a:ea typeface="Calibri" panose="020F0502020204030204" pitchFamily="34" charset="0"/>
              </a:rPr>
              <a:t>demnade</a:t>
            </a:r>
            <a:r>
              <a:rPr lang="en-US" sz="1200" dirty="0">
                <a:latin typeface="Myriad Pro" panose="020B0503030403020204" pitchFamily="34" charset="0"/>
                <a:ea typeface="Calibri" panose="020F0502020204030204" pitchFamily="34" charset="0"/>
              </a:rPr>
              <a:t> aux </a:t>
            </a:r>
            <a:r>
              <a:rPr lang="en-US" sz="1200" dirty="0" err="1">
                <a:latin typeface="Myriad Pro" panose="020B0503030403020204" pitchFamily="34" charset="0"/>
                <a:ea typeface="Calibri" panose="020F0502020204030204" pitchFamily="34" charset="0"/>
              </a:rPr>
              <a:t>apprenants</a:t>
            </a:r>
            <a:r>
              <a:rPr lang="en-US" sz="1200" dirty="0">
                <a:latin typeface="Myriad Pro" panose="020B0503030403020204" pitchFamily="34" charset="0"/>
                <a:ea typeface="Calibri" panose="020F0502020204030204" pitchFamily="34" charset="0"/>
              </a:rPr>
              <a:t> de </a:t>
            </a:r>
            <a:r>
              <a:rPr lang="en-US" sz="1200" dirty="0" err="1">
                <a:latin typeface="Myriad Pro" panose="020B0503030403020204" pitchFamily="34" charset="0"/>
                <a:ea typeface="Calibri" panose="020F0502020204030204" pitchFamily="34" charset="0"/>
              </a:rPr>
              <a:t>nommer</a:t>
            </a:r>
            <a:r>
              <a:rPr lang="en-US" sz="1200" dirty="0">
                <a:latin typeface="Myriad Pro" panose="020B0503030403020204" pitchFamily="34" charset="0"/>
                <a:ea typeface="Calibri" panose="020F0502020204030204" pitchFamily="34" charset="0"/>
              </a:rPr>
              <a:t> </a:t>
            </a:r>
            <a:r>
              <a:rPr lang="en-US" sz="1200" dirty="0" err="1">
                <a:latin typeface="Myriad Pro" panose="020B0503030403020204" pitchFamily="34" charset="0"/>
                <a:ea typeface="Calibri" panose="020F0502020204030204" pitchFamily="34" charset="0"/>
              </a:rPr>
              <a:t>l’image</a:t>
            </a:r>
            <a:r>
              <a:rPr lang="en-US" sz="1200" dirty="0">
                <a:latin typeface="Myriad Pro" panose="020B0503030403020204" pitchFamily="34" charset="0"/>
                <a:ea typeface="Calibri" panose="020F0502020204030204" pitchFamily="34" charset="0"/>
              </a:rPr>
              <a:t>, de lire les syllables </a:t>
            </a:r>
            <a:r>
              <a:rPr lang="en-US" sz="1200" dirty="0" err="1">
                <a:latin typeface="Myriad Pro" panose="020B0503030403020204" pitchFamily="34" charset="0"/>
                <a:ea typeface="Calibri" panose="020F0502020204030204" pitchFamily="34" charset="0"/>
              </a:rPr>
              <a:t>puis</a:t>
            </a:r>
            <a:r>
              <a:rPr lang="en-US" sz="1200" dirty="0">
                <a:latin typeface="Myriad Pro" panose="020B0503030403020204" pitchFamily="34" charset="0"/>
                <a:ea typeface="Calibri" panose="020F0502020204030204" pitchFamily="34" charset="0"/>
              </a:rPr>
              <a:t> de former le mot a </a:t>
            </a:r>
            <a:r>
              <a:rPr lang="en-US" sz="1200" dirty="0" err="1">
                <a:latin typeface="Myriad Pro" panose="020B0503030403020204" pitchFamily="34" charset="0"/>
                <a:ea typeface="Calibri" panose="020F0502020204030204" pitchFamily="34" charset="0"/>
              </a:rPr>
              <a:t>partir</a:t>
            </a:r>
            <a:r>
              <a:rPr lang="en-US" sz="1200" dirty="0">
                <a:latin typeface="Myriad Pro" panose="020B0503030403020204" pitchFamily="34" charset="0"/>
                <a:ea typeface="Calibri" panose="020F0502020204030204" pitchFamily="34" charset="0"/>
              </a:rPr>
              <a:t> des syllables. .</a:t>
            </a:r>
          </a:p>
          <a:p>
            <a:pPr>
              <a:defRPr/>
            </a:pPr>
            <a:endParaRPr lang="fr-FR" dirty="0"/>
          </a:p>
        </p:txBody>
      </p:sp>
      <p:sp>
        <p:nvSpPr>
          <p:cNvPr id="38916" name="Slide Number Placeholder 3">
            <a:extLst>
              <a:ext uri="{FF2B5EF4-FFF2-40B4-BE49-F238E27FC236}">
                <a16:creationId xmlns:a16="http://schemas.microsoft.com/office/drawing/2014/main" id="{CB356B43-7A25-4BF7-81F4-855320C4BDB6}"/>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DBE4EB98-3076-4BFE-BC75-00EB402E1C92}" type="slidenum">
              <a:rPr lang="en-US" altLang="en-US" sz="1200">
                <a:latin typeface="Calibri" panose="020F0502020204030204" pitchFamily="34" charset="0"/>
                <a:cs typeface="Calibri" panose="020F0502020204030204" pitchFamily="34" charset="0"/>
                <a:sym typeface="Calibri" panose="020F0502020204030204" pitchFamily="34" charset="0"/>
              </a:rPr>
              <a:pPr/>
              <a:t>14</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169840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309FDCBD-6CE5-402D-95BD-8FC04174E100}"/>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38CBB30D-38F9-4A20-AF8F-B3DDC6FE64C8}"/>
              </a:ext>
            </a:extLst>
          </p:cNvPr>
          <p:cNvSpPr>
            <a:spLocks noGrp="1"/>
          </p:cNvSpPr>
          <p:nvPr>
            <p:ph type="body" idx="1"/>
          </p:nvPr>
        </p:nvSpPr>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Note à l’enseignant(e) :</a:t>
            </a:r>
          </a:p>
          <a:p>
            <a:pPr marL="0" indent="0">
              <a:lnSpc>
                <a:spcPct val="107000"/>
              </a:lnSpc>
              <a:spcBef>
                <a:spcPts val="0"/>
              </a:spcBef>
              <a:spcAft>
                <a:spcPts val="800"/>
              </a:spcAft>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3. Application</a:t>
            </a:r>
            <a:endParaRPr lang="fr-FR" dirty="0">
              <a:ea typeface="Calibri" panose="020F0502020204030204" pitchFamily="34" charset="0"/>
            </a:endParaRP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sz="1200" dirty="0" err="1">
                <a:latin typeface="Myriad Pro" panose="020B0503030403020204" pitchFamily="34" charset="0"/>
                <a:ea typeface="Calibri" panose="020F0502020204030204" pitchFamily="34" charset="0"/>
              </a:rPr>
              <a:t>L’enseignant</a:t>
            </a:r>
            <a:r>
              <a:rPr lang="en-US" sz="1200" dirty="0">
                <a:latin typeface="Myriad Pro" panose="020B0503030403020204" pitchFamily="34" charset="0"/>
                <a:ea typeface="Calibri" panose="020F0502020204030204" pitchFamily="34" charset="0"/>
              </a:rPr>
              <a:t>(e) </a:t>
            </a:r>
            <a:r>
              <a:rPr lang="fr-FR" altLang="en-US" sz="1200" noProof="0" dirty="0">
                <a:latin typeface="Myriad Pro" panose="020B0503030403020204" pitchFamily="34" charset="0"/>
                <a:cs typeface="Calibri" panose="020F0502020204030204" pitchFamily="34" charset="0"/>
              </a:rPr>
              <a:t>demande aux apprenants de reformuler la consigne avec leurs propres mots.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sz="1200" dirty="0">
                <a:latin typeface="Myriad Pro" panose="020B0503030403020204" pitchFamily="34" charset="0"/>
                <a:ea typeface="Calibri" panose="020F0502020204030204" pitchFamily="34" charset="0"/>
              </a:rPr>
              <a:t>Il/</a:t>
            </a:r>
            <a:r>
              <a:rPr lang="en-US" sz="1200" dirty="0" err="1">
                <a:latin typeface="Myriad Pro" panose="020B0503030403020204" pitchFamily="34" charset="0"/>
                <a:ea typeface="Calibri" panose="020F0502020204030204" pitchFamily="34" charset="0"/>
              </a:rPr>
              <a:t>elle</a:t>
            </a:r>
            <a:r>
              <a:rPr lang="en-US" sz="1200" dirty="0">
                <a:latin typeface="Myriad Pro" panose="020B0503030403020204" pitchFamily="34" charset="0"/>
                <a:ea typeface="Calibri" panose="020F0502020204030204" pitchFamily="34" charset="0"/>
              </a:rPr>
              <a:t> lit les phrases et </a:t>
            </a:r>
            <a:r>
              <a:rPr lang="en-US" sz="1200" dirty="0" err="1">
                <a:latin typeface="Myriad Pro" panose="020B0503030403020204" pitchFamily="34" charset="0"/>
                <a:ea typeface="Calibri" panose="020F0502020204030204" pitchFamily="34" charset="0"/>
              </a:rPr>
              <a:t>demande</a:t>
            </a:r>
            <a:r>
              <a:rPr lang="en-US" sz="1200" dirty="0">
                <a:latin typeface="Myriad Pro" panose="020B0503030403020204" pitchFamily="34" charset="0"/>
                <a:ea typeface="Calibri" panose="020F0502020204030204" pitchFamily="34" charset="0"/>
              </a:rPr>
              <a:t> aux </a:t>
            </a:r>
            <a:r>
              <a:rPr lang="en-US" sz="1200" dirty="0" err="1">
                <a:latin typeface="Myriad Pro" panose="020B0503030403020204" pitchFamily="34" charset="0"/>
                <a:ea typeface="Calibri" panose="020F0502020204030204" pitchFamily="34" charset="0"/>
              </a:rPr>
              <a:t>apprenants</a:t>
            </a:r>
            <a:r>
              <a:rPr lang="en-US" sz="1200" dirty="0">
                <a:latin typeface="Myriad Pro" panose="020B0503030403020204" pitchFamily="34" charset="0"/>
                <a:ea typeface="Calibri" panose="020F0502020204030204" pitchFamily="34" charset="0"/>
              </a:rPr>
              <a:t> de completer les mots avec les syllables qui </a:t>
            </a:r>
            <a:r>
              <a:rPr lang="en-US" sz="1200" dirty="0" err="1">
                <a:latin typeface="Myriad Pro" panose="020B0503030403020204" pitchFamily="34" charset="0"/>
                <a:ea typeface="Calibri" panose="020F0502020204030204" pitchFamily="34" charset="0"/>
              </a:rPr>
              <a:t>manquent</a:t>
            </a:r>
            <a:r>
              <a:rPr lang="en-US" sz="1200" dirty="0">
                <a:latin typeface="Myriad Pro" panose="020B0503030403020204" pitchFamily="34" charset="0"/>
                <a:ea typeface="Calibri" panose="020F0502020204030204" pitchFamily="34" charset="0"/>
              </a:rPr>
              <a:t>. </a:t>
            </a:r>
          </a:p>
          <a:p>
            <a:pPr>
              <a:defRPr/>
            </a:pPr>
            <a:endParaRPr lang="fr-FR" dirty="0"/>
          </a:p>
        </p:txBody>
      </p:sp>
      <p:sp>
        <p:nvSpPr>
          <p:cNvPr id="40964" name="Slide Number Placeholder 3">
            <a:extLst>
              <a:ext uri="{FF2B5EF4-FFF2-40B4-BE49-F238E27FC236}">
                <a16:creationId xmlns:a16="http://schemas.microsoft.com/office/drawing/2014/main" id="{C8540466-4711-4285-9E98-0652F48FBAE5}"/>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36D8D3E-A482-4626-BD87-663F0A8C113F}" type="slidenum">
              <a:rPr lang="en-US" altLang="en-US" sz="1200">
                <a:latin typeface="Calibri" panose="020F0502020204030204" pitchFamily="34" charset="0"/>
                <a:cs typeface="Calibri" panose="020F0502020204030204" pitchFamily="34" charset="0"/>
                <a:sym typeface="Calibri" panose="020F0502020204030204" pitchFamily="34" charset="0"/>
              </a:rPr>
              <a:pPr/>
              <a:t>15</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480412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3890DCAB-383A-4E0F-926B-710B6C9EC7D5}"/>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17C28977-0A51-4DDE-8847-DEA8654A7332}"/>
              </a:ext>
            </a:extLst>
          </p:cNvPr>
          <p:cNvSpPr>
            <a:spLocks noGrp="1"/>
          </p:cNvSpPr>
          <p:nvPr>
            <p:ph type="body" idx="1"/>
          </p:nvPr>
        </p:nvSpPr>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Note à l’enseignant(e) :</a:t>
            </a:r>
          </a:p>
          <a:p>
            <a:pPr marL="0" indent="0">
              <a:lnSpc>
                <a:spcPct val="107000"/>
              </a:lnSpc>
              <a:spcBef>
                <a:spcPts val="0"/>
              </a:spcBef>
              <a:spcAft>
                <a:spcPts val="800"/>
              </a:spcAft>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4. Entrainement</a:t>
            </a:r>
            <a:endParaRPr lang="fr-FR" dirty="0">
              <a:ea typeface="Calibri" panose="020F0502020204030204" pitchFamily="34" charset="0"/>
            </a:endParaRPr>
          </a:p>
          <a:p>
            <a:pPr marL="0" indent="0">
              <a:lnSpc>
                <a:spcPct val="107000"/>
              </a:lnSpc>
              <a:spcBef>
                <a:spcPts val="0"/>
              </a:spcBef>
              <a:spcAft>
                <a:spcPts val="800"/>
              </a:spcAft>
              <a:buFont typeface="Times New Roman" panose="02020603050405020304" pitchFamily="18" charset="0"/>
              <a:buNone/>
              <a:tabLst>
                <a:tab pos="3939540" algn="l"/>
              </a:tabLst>
              <a:defRPr/>
            </a:pPr>
            <a:r>
              <a:rPr lang="en-US" dirty="0" err="1">
                <a:ea typeface="Calibri" panose="020F0502020204030204" pitchFamily="34" charset="0"/>
              </a:rPr>
              <a:t>L’enseignant</a:t>
            </a:r>
            <a:r>
              <a:rPr lang="en-US" dirty="0">
                <a:ea typeface="Calibri" panose="020F0502020204030204" pitchFamily="34" charset="0"/>
              </a:rPr>
              <a:t>(e) </a:t>
            </a:r>
            <a:r>
              <a:rPr lang="en-US" dirty="0" err="1">
                <a:ea typeface="Calibri" panose="020F0502020204030204" pitchFamily="34" charset="0"/>
              </a:rPr>
              <a:t>demande</a:t>
            </a:r>
            <a:r>
              <a:rPr lang="en-US" dirty="0">
                <a:ea typeface="Calibri" panose="020F0502020204030204" pitchFamily="34" charset="0"/>
              </a:rPr>
              <a:t> aux </a:t>
            </a:r>
            <a:r>
              <a:rPr lang="en-US" dirty="0" err="1">
                <a:ea typeface="Calibri" panose="020F0502020204030204" pitchFamily="34" charset="0"/>
              </a:rPr>
              <a:t>apprenants</a:t>
            </a:r>
            <a:r>
              <a:rPr lang="en-US" dirty="0">
                <a:ea typeface="Calibri" panose="020F0502020204030204" pitchFamily="34" charset="0"/>
              </a:rPr>
              <a:t> de lire le </a:t>
            </a:r>
            <a:r>
              <a:rPr lang="en-US" dirty="0" err="1">
                <a:ea typeface="Calibri" panose="020F0502020204030204" pitchFamily="34" charset="0"/>
              </a:rPr>
              <a:t>texte</a:t>
            </a:r>
            <a:r>
              <a:rPr lang="en-US" dirty="0">
                <a:ea typeface="Calibri" panose="020F0502020204030204" pitchFamily="34" charset="0"/>
              </a:rPr>
              <a:t> et les incite à </a:t>
            </a:r>
            <a:r>
              <a:rPr lang="en-US" dirty="0" err="1">
                <a:ea typeface="Calibri" panose="020F0502020204030204" pitchFamily="34" charset="0"/>
              </a:rPr>
              <a:t>choisir</a:t>
            </a:r>
            <a:r>
              <a:rPr lang="en-US" dirty="0">
                <a:ea typeface="Calibri" panose="020F0502020204030204" pitchFamily="34" charset="0"/>
              </a:rPr>
              <a:t> la bonne </a:t>
            </a:r>
            <a:r>
              <a:rPr lang="en-US" dirty="0" err="1">
                <a:ea typeface="Calibri" panose="020F0502020204030204" pitchFamily="34" charset="0"/>
              </a:rPr>
              <a:t>stratégie</a:t>
            </a:r>
            <a:r>
              <a:rPr lang="en-US" dirty="0">
                <a:ea typeface="Calibri" panose="020F0502020204030204" pitchFamily="34" charset="0"/>
              </a:rPr>
              <a:t> pour lire un mot inconnu : </a:t>
            </a:r>
          </a:p>
          <a:p>
            <a:pPr marL="285750" indent="-285750">
              <a:lnSpc>
                <a:spcPct val="107000"/>
              </a:lnSpc>
              <a:spcBef>
                <a:spcPts val="0"/>
              </a:spcBef>
              <a:spcAft>
                <a:spcPts val="800"/>
              </a:spcAft>
              <a:buFontTx/>
              <a:buChar char="-"/>
              <a:tabLst>
                <a:tab pos="3939540" algn="l"/>
              </a:tabLst>
              <a:defRPr/>
            </a:pPr>
            <a:r>
              <a:rPr lang="en-US" dirty="0" err="1">
                <a:ea typeface="Calibri" panose="020F0502020204030204" pitchFamily="34" charset="0"/>
              </a:rPr>
              <a:t>décoder</a:t>
            </a:r>
            <a:r>
              <a:rPr lang="en-US" dirty="0">
                <a:ea typeface="Calibri" panose="020F0502020204030204" pitchFamily="34" charset="0"/>
              </a:rPr>
              <a:t> des mots</a:t>
            </a:r>
          </a:p>
          <a:p>
            <a:pPr marL="285750" indent="-285750">
              <a:lnSpc>
                <a:spcPct val="107000"/>
              </a:lnSpc>
              <a:spcBef>
                <a:spcPts val="0"/>
              </a:spcBef>
              <a:spcAft>
                <a:spcPts val="800"/>
              </a:spcAft>
              <a:buFontTx/>
              <a:buChar char="-"/>
              <a:tabLst>
                <a:tab pos="3939540" algn="l"/>
              </a:tabLst>
              <a:defRPr/>
            </a:pPr>
            <a:r>
              <a:rPr lang="en-US" dirty="0" err="1">
                <a:ea typeface="Calibri" panose="020F0502020204030204" pitchFamily="34" charset="0"/>
              </a:rPr>
              <a:t>épeler</a:t>
            </a:r>
            <a:r>
              <a:rPr lang="en-US" dirty="0">
                <a:ea typeface="Calibri" panose="020F0502020204030204" pitchFamily="34" charset="0"/>
              </a:rPr>
              <a:t> des mots </a:t>
            </a:r>
          </a:p>
          <a:p>
            <a:pPr marL="285750" indent="-285750">
              <a:lnSpc>
                <a:spcPct val="107000"/>
              </a:lnSpc>
              <a:spcBef>
                <a:spcPts val="0"/>
              </a:spcBef>
              <a:spcAft>
                <a:spcPts val="800"/>
              </a:spcAft>
              <a:buFontTx/>
              <a:buChar char="-"/>
              <a:tabLst>
                <a:tab pos="3939540" algn="l"/>
              </a:tabLst>
              <a:defRPr/>
            </a:pPr>
            <a:r>
              <a:rPr lang="en-US" dirty="0" err="1">
                <a:ea typeface="Calibri" panose="020F0502020204030204" pitchFamily="34" charset="0"/>
              </a:rPr>
              <a:t>décomposer</a:t>
            </a:r>
            <a:r>
              <a:rPr lang="en-US" dirty="0">
                <a:ea typeface="Calibri" panose="020F0502020204030204" pitchFamily="34" charset="0"/>
              </a:rPr>
              <a:t> </a:t>
            </a:r>
            <a:r>
              <a:rPr lang="en-US" dirty="0" err="1">
                <a:ea typeface="Calibri" panose="020F0502020204030204" pitchFamily="34" charset="0"/>
              </a:rPr>
              <a:t>puis</a:t>
            </a:r>
            <a:r>
              <a:rPr lang="en-US" dirty="0">
                <a:ea typeface="Calibri" panose="020F0502020204030204" pitchFamily="34" charset="0"/>
              </a:rPr>
              <a:t> </a:t>
            </a:r>
            <a:r>
              <a:rPr lang="en-US" dirty="0" err="1">
                <a:ea typeface="Calibri" panose="020F0502020204030204" pitchFamily="34" charset="0"/>
              </a:rPr>
              <a:t>recomposer</a:t>
            </a:r>
            <a:r>
              <a:rPr lang="en-US" dirty="0">
                <a:ea typeface="Calibri" panose="020F0502020204030204" pitchFamily="34" charset="0"/>
              </a:rPr>
              <a:t> des mots</a:t>
            </a:r>
          </a:p>
        </p:txBody>
      </p:sp>
      <p:sp>
        <p:nvSpPr>
          <p:cNvPr id="43012" name="Slide Number Placeholder 3">
            <a:extLst>
              <a:ext uri="{FF2B5EF4-FFF2-40B4-BE49-F238E27FC236}">
                <a16:creationId xmlns:a16="http://schemas.microsoft.com/office/drawing/2014/main" id="{2766C92C-083E-4A24-82C2-66084CB17470}"/>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7632CE2-BEFA-442A-A6E3-A956547DAF2B}" type="slidenum">
              <a:rPr lang="en-US" altLang="en-US" sz="1200">
                <a:latin typeface="Calibri" panose="020F0502020204030204" pitchFamily="34" charset="0"/>
                <a:cs typeface="Calibri" panose="020F0502020204030204" pitchFamily="34" charset="0"/>
                <a:sym typeface="Calibri" panose="020F0502020204030204" pitchFamily="34" charset="0"/>
              </a:rPr>
              <a:pPr/>
              <a:t>16</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74750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8" name="Google Shape;479;p14:notes">
            <a:extLst>
              <a:ext uri="{FF2B5EF4-FFF2-40B4-BE49-F238E27FC236}">
                <a16:creationId xmlns:a16="http://schemas.microsoft.com/office/drawing/2014/main" id="{F9B5E15C-FAEA-44DB-80FB-039698AB8425}"/>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
        <p:nvSpPr>
          <p:cNvPr id="45059" name="Google Shape;480;p14:notes">
            <a:extLst>
              <a:ext uri="{FF2B5EF4-FFF2-40B4-BE49-F238E27FC236}">
                <a16:creationId xmlns:a16="http://schemas.microsoft.com/office/drawing/2014/main" id="{603634E9-03BF-4CC1-9495-D57EF4C7B70E}"/>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27578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6" name="Google Shape;484;p15:notes">
            <a:extLst>
              <a:ext uri="{FF2B5EF4-FFF2-40B4-BE49-F238E27FC236}">
                <a16:creationId xmlns:a16="http://schemas.microsoft.com/office/drawing/2014/main" id="{92131A43-F78C-4512-A9A8-6CFCDE99E726}"/>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
        <p:nvSpPr>
          <p:cNvPr id="47107" name="Google Shape;485;p15:notes">
            <a:extLst>
              <a:ext uri="{FF2B5EF4-FFF2-40B4-BE49-F238E27FC236}">
                <a16:creationId xmlns:a16="http://schemas.microsoft.com/office/drawing/2014/main" id="{516FF775-0A45-421C-A58D-B739C1369E73}"/>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353740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130" name="Google Shape;489;p16:notes">
            <a:extLst>
              <a:ext uri="{FF2B5EF4-FFF2-40B4-BE49-F238E27FC236}">
                <a16:creationId xmlns:a16="http://schemas.microsoft.com/office/drawing/2014/main" id="{2CCA1150-E593-4657-82E1-F050114321EF}"/>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
        <p:nvSpPr>
          <p:cNvPr id="48131" name="Google Shape;490;p16:notes">
            <a:extLst>
              <a:ext uri="{FF2B5EF4-FFF2-40B4-BE49-F238E27FC236}">
                <a16:creationId xmlns:a16="http://schemas.microsoft.com/office/drawing/2014/main" id="{61C968DC-E569-467D-B6BF-3EEDC84FBDA9}"/>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2849867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90" name="Google Shape;259;p2:notes">
            <a:extLst>
              <a:ext uri="{FF2B5EF4-FFF2-40B4-BE49-F238E27FC236}">
                <a16:creationId xmlns:a16="http://schemas.microsoft.com/office/drawing/2014/main" id="{895785BE-6757-444C-B45A-1EEE21360174}"/>
              </a:ext>
            </a:extLst>
          </p:cNvPr>
          <p:cNvSpPr txBox="1">
            <a:spLocks noGrp="1"/>
          </p:cNvSpPr>
          <p:nvPr>
            <p:ph type="body" idx="1"/>
          </p:nvPr>
        </p:nvSpPr>
        <p:spPr/>
        <p:txBody>
          <a:bodyPr/>
          <a:lstStyle/>
          <a:p>
            <a:pPr marL="0" indent="0" eaLnBrk="1" hangingPunct="1">
              <a:buSzPts val="1400"/>
            </a:pPr>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
        <p:nvSpPr>
          <p:cNvPr id="12291" name="Google Shape;260;p2:notes">
            <a:extLst>
              <a:ext uri="{FF2B5EF4-FFF2-40B4-BE49-F238E27FC236}">
                <a16:creationId xmlns:a16="http://schemas.microsoft.com/office/drawing/2014/main" id="{4964861E-19C2-4F39-B60D-1B18604FE164}"/>
              </a:ext>
            </a:extLst>
          </p:cNvPr>
          <p:cNvSpPr>
            <a:spLocks noGrp="1" noRot="1" noChangeAspect="1" noTextEdit="1"/>
          </p:cNvSpPr>
          <p:nvPr>
            <p:ph type="sldImg" idx="2"/>
          </p:nvPr>
        </p:nvSpPr>
        <p:spPr>
          <a:noFill/>
          <a:ln>
            <a:headEnd/>
            <a:tailEnd/>
          </a:ln>
        </p:spPr>
      </p:sp>
    </p:spTree>
    <p:extLst>
      <p:ext uri="{BB962C8B-B14F-4D97-AF65-F5344CB8AC3E}">
        <p14:creationId xmlns:p14="http://schemas.microsoft.com/office/powerpoint/2010/main" val="1525379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C5E67CB4-52DC-4FC8-A6C5-94A61ED8C662}"/>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E3324D4C-DD6C-4812-8725-626838BD0184}"/>
              </a:ext>
            </a:extLst>
          </p:cNvPr>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Myriad Hebrew" panose="01010101010101010101" pitchFamily="50" charset="-79"/>
              </a:rPr>
              <a:t>Note à l’enseignant(e) :</a:t>
            </a:r>
            <a:endParaRPr lang="fr-FR" altLang="en-US" b="1" u="sng" dirty="0">
              <a:latin typeface="Myriad Pro" panose="020B0503030403020204" pitchFamily="34" charset="0"/>
              <a:cs typeface="Myriad Hebrew" panose="01010101010101010101" pitchFamily="50" charset="-79"/>
            </a:endParaRPr>
          </a:p>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1</a:t>
            </a:r>
            <a:r>
              <a:rPr lang="fr-FR" altLang="en-US" b="1" dirty="0">
                <a:latin typeface="Myriad Pro" panose="020B0503030403020204" pitchFamily="34" charset="0"/>
                <a:cs typeface="Calibri" panose="020F0502020204030204" pitchFamily="34" charset="0"/>
              </a:rPr>
              <a:t>. Sensibilisation générale</a:t>
            </a:r>
          </a:p>
          <a:p>
            <a:pPr marL="171450" indent="-1714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Calibri" panose="020F0502020204030204" pitchFamily="34" charset="0"/>
              </a:rPr>
              <a:t>L’enseignant(e) présente le texte que les apprenants vont lire. </a:t>
            </a:r>
          </a:p>
        </p:txBody>
      </p:sp>
      <p:sp>
        <p:nvSpPr>
          <p:cNvPr id="14340" name="Slide Number Placeholder 3">
            <a:extLst>
              <a:ext uri="{FF2B5EF4-FFF2-40B4-BE49-F238E27FC236}">
                <a16:creationId xmlns:a16="http://schemas.microsoft.com/office/drawing/2014/main" id="{31C3B668-3501-4557-A578-9C3A186960AB}"/>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7303293-84DE-4D86-95F7-A62A20F2C0FB}" type="slidenum">
              <a:rPr lang="en-US" altLang="en-US" sz="1200">
                <a:latin typeface="Calibri" panose="020F0502020204030204" pitchFamily="34" charset="0"/>
                <a:cs typeface="Calibri" panose="020F0502020204030204" pitchFamily="34" charset="0"/>
                <a:sym typeface="Calibri" panose="020F0502020204030204" pitchFamily="34" charset="0"/>
              </a:rPr>
              <a:pPr/>
              <a:t>3</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207994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9EE04962-7D2C-4790-BF8D-0C798BDF22C6}"/>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5CCAED33-8DBF-4DED-AFC5-045056B647EA}"/>
              </a:ext>
            </a:extLst>
          </p:cNvPr>
          <p:cNvSpPr>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defRPr/>
            </a:pPr>
            <a:r>
              <a:rPr lang="fr-FR" altLang="en-US" dirty="0">
                <a:latin typeface="Chiller" panose="04020404031007020602" pitchFamily="82" charset="0"/>
                <a:cs typeface="Calibri" panose="020F0502020204030204" pitchFamily="34" charset="0"/>
              </a:rPr>
              <a:t>Note à l’enseignant(e) :</a:t>
            </a:r>
            <a:endParaRPr lang="fr-FR" altLang="en-US" b="1" u="sng" dirty="0">
              <a:latin typeface="Chiller" panose="04020404031007020602" pitchFamily="82" charset="0"/>
              <a:cs typeface="Calibri" panose="020F0502020204030204" pitchFamily="34" charset="0"/>
            </a:endParaRPr>
          </a:p>
          <a:p>
            <a:pPr marL="0" indent="0">
              <a:lnSpc>
                <a:spcPct val="107000"/>
              </a:lnSpc>
              <a:spcAft>
                <a:spcPts val="800"/>
              </a:spcAft>
              <a:buFont typeface="Times New Roman" panose="02020603050405020304" pitchFamily="18" charset="0"/>
              <a:buNone/>
              <a:tabLst>
                <a:tab pos="3938588" algn="l"/>
              </a:tabLst>
              <a:defRPr/>
            </a:pPr>
            <a:r>
              <a:rPr lang="fr-FR" altLang="en-US" dirty="0">
                <a:latin typeface="Myriad Pro" panose="020B0503030403020204" pitchFamily="34" charset="0"/>
                <a:cs typeface="Calibri" panose="020F0502020204030204" pitchFamily="34" charset="0"/>
              </a:rPr>
              <a:t>1</a:t>
            </a:r>
            <a:r>
              <a:rPr lang="fr-FR" altLang="en-US" b="1" dirty="0">
                <a:latin typeface="Myriad Pro" panose="020B0503030403020204" pitchFamily="34" charset="0"/>
                <a:cs typeface="Calibri" panose="020F0502020204030204" pitchFamily="34" charset="0"/>
              </a:rPr>
              <a:t>. Sensibilisation générale</a:t>
            </a:r>
          </a:p>
          <a:p>
            <a:pPr marL="171450" indent="-171450">
              <a:lnSpc>
                <a:spcPct val="107000"/>
              </a:lnSpc>
              <a:spcAft>
                <a:spcPts val="800"/>
              </a:spcAft>
              <a:buFont typeface="Arial" panose="020B0604020202020204" pitchFamily="34" charset="0"/>
              <a:buChar char="•"/>
              <a:tabLst>
                <a:tab pos="3938588" algn="l"/>
              </a:tabLst>
              <a:defRPr/>
            </a:pPr>
            <a:r>
              <a:rPr lang="fr-FR" altLang="en-US" dirty="0">
                <a:latin typeface="Myriad Pro" panose="020B0503030403020204" pitchFamily="34" charset="0"/>
                <a:cs typeface="Calibri" panose="020F0502020204030204" pitchFamily="34" charset="0"/>
              </a:rPr>
              <a:t>L’enseignant(e) présente l’objectif et rappelle la différence entre</a:t>
            </a:r>
            <a:r>
              <a:rPr lang="ar-LB" altLang="en-US" dirty="0">
                <a:latin typeface="Myriad Pro" panose="020B0503030403020204" pitchFamily="34" charset="0"/>
                <a:cs typeface="Calibri" panose="020F0502020204030204" pitchFamily="34" charset="0"/>
              </a:rPr>
              <a:t> </a:t>
            </a:r>
            <a:r>
              <a:rPr lang="fr-FR" altLang="en-US" dirty="0">
                <a:latin typeface="Myriad Pro" panose="020B0503030403020204" pitchFamily="34" charset="0"/>
                <a:cs typeface="Calibri" panose="020F0502020204030204" pitchFamily="34" charset="0"/>
              </a:rPr>
              <a:t>les phonèmes </a:t>
            </a:r>
            <a:r>
              <a:rPr lang="ar-LB" altLang="en-US" dirty="0">
                <a:latin typeface="Myriad Pro" panose="020B0503030403020204" pitchFamily="34" charset="0"/>
                <a:cs typeface="Calibri" panose="020F0502020204030204" pitchFamily="34" charset="0"/>
              </a:rPr>
              <a:t>)</a:t>
            </a:r>
            <a:r>
              <a:rPr lang="en-US" altLang="en-US" dirty="0">
                <a:latin typeface="Myriad Pro" panose="020B0503030403020204" pitchFamily="34" charset="0"/>
                <a:cs typeface="Calibri" panose="020F0502020204030204" pitchFamily="34" charset="0"/>
              </a:rPr>
              <a:t>les sons) </a:t>
            </a:r>
            <a:r>
              <a:rPr lang="fr-FR" altLang="en-US" dirty="0">
                <a:latin typeface="Myriad Pro" panose="020B0503030403020204" pitchFamily="34" charset="0"/>
                <a:cs typeface="Calibri" panose="020F0502020204030204" pitchFamily="34" charset="0"/>
              </a:rPr>
              <a:t>et les graphèmes ( les lettres).</a:t>
            </a:r>
            <a:endParaRPr lang="fr-FR" dirty="0"/>
          </a:p>
        </p:txBody>
      </p:sp>
      <p:sp>
        <p:nvSpPr>
          <p:cNvPr id="16388" name="Slide Number Placeholder 3">
            <a:extLst>
              <a:ext uri="{FF2B5EF4-FFF2-40B4-BE49-F238E27FC236}">
                <a16:creationId xmlns:a16="http://schemas.microsoft.com/office/drawing/2014/main" id="{52FB9A7A-04AD-483E-B5E2-57F60B68C693}"/>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011C728D-7EA2-4739-839A-D7D5BF7204E9}" type="slidenum">
              <a:rPr lang="en-US" altLang="en-US" sz="1200">
                <a:latin typeface="Calibri" panose="020F0502020204030204" pitchFamily="34" charset="0"/>
                <a:cs typeface="Calibri" panose="020F0502020204030204" pitchFamily="34" charset="0"/>
                <a:sym typeface="Calibri" panose="020F0502020204030204" pitchFamily="34" charset="0"/>
              </a:rPr>
              <a:pPr/>
              <a:t>4</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242451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B569206B-6D48-4BA2-B3F5-EFCA92D98216}"/>
              </a:ext>
            </a:extLst>
          </p:cNvPr>
          <p:cNvSpPr>
            <a:spLocks noGrp="1" noRot="1" noChangeAspect="1" noTextEdit="1"/>
          </p:cNvSpPr>
          <p:nvPr>
            <p:ph type="sldImg"/>
          </p:nvPr>
        </p:nvSpPr>
        <p:spPr>
          <a:ln>
            <a:headEnd/>
            <a:tailEnd/>
          </a:ln>
        </p:spPr>
      </p:sp>
      <p:sp>
        <p:nvSpPr>
          <p:cNvPr id="18435" name="Notes Placeholder 2">
            <a:extLst>
              <a:ext uri="{FF2B5EF4-FFF2-40B4-BE49-F238E27FC236}">
                <a16:creationId xmlns:a16="http://schemas.microsoft.com/office/drawing/2014/main" id="{7C97B2F7-026C-4C15-BBA2-4BF88CE618A5}"/>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fr-FR" dirty="0">
                <a:latin typeface="Myriad Pro" panose="020B0503030403020204" pitchFamily="34" charset="0"/>
                <a:cs typeface="Calibri" panose="020F0502020204030204" pitchFamily="34" charset="0"/>
              </a:rPr>
              <a:t>Note à l’enseignant(e) :</a:t>
            </a:r>
          </a:p>
          <a:p>
            <a:pPr marL="0" marR="0" lvl="0" indent="0" algn="l" defTabSz="914400" rtl="0" eaLnBrk="0" fontAlgn="base" latinLnBrk="0" hangingPunct="0">
              <a:lnSpc>
                <a:spcPct val="107000"/>
              </a:lnSpc>
              <a:spcBef>
                <a:spcPts val="0"/>
              </a:spcBef>
              <a:spcAft>
                <a:spcPts val="800"/>
              </a:spcAft>
              <a:buClr>
                <a:srgbClr val="000000"/>
              </a:buClr>
              <a:buSzTx/>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2. Découverte : établir la relation graphème – phonème </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fr-FR" dirty="0">
                <a:latin typeface="Myriad Pro" panose="020B0503030403020204" pitchFamily="34" charset="0"/>
                <a:cs typeface="Calibri" panose="020F0502020204030204" pitchFamily="34" charset="0"/>
              </a:rPr>
              <a:t>L’enseignant(e) montre l’image. </a:t>
            </a:r>
          </a:p>
          <a:p>
            <a:pPr marL="285750" indent="-285750">
              <a:lnSpc>
                <a:spcPct val="107000"/>
              </a:lnSpc>
              <a:spcAft>
                <a:spcPts val="800"/>
              </a:spcAft>
              <a:buFont typeface="Arial" panose="020B0604020202020204" pitchFamily="34" charset="0"/>
              <a:buChar char="•"/>
              <a:tabLst>
                <a:tab pos="3938588" algn="l"/>
              </a:tabLst>
            </a:pPr>
            <a:r>
              <a:rPr lang="fr-FR" altLang="fr-FR" dirty="0">
                <a:latin typeface="Myriad Pro" panose="020B0503030403020204" pitchFamily="34" charset="0"/>
                <a:cs typeface="Calibri" panose="020F0502020204030204" pitchFamily="34" charset="0"/>
              </a:rPr>
              <a:t>Il/ Elle leur pose les deux questions sur l’image.</a:t>
            </a:r>
          </a:p>
          <a:p>
            <a:pPr marL="285750" indent="-285750">
              <a:lnSpc>
                <a:spcPct val="107000"/>
              </a:lnSpc>
              <a:spcAft>
                <a:spcPts val="800"/>
              </a:spcAft>
              <a:buFont typeface="Arial" panose="020B0604020202020204" pitchFamily="34" charset="0"/>
              <a:buChar char="•"/>
              <a:tabLst>
                <a:tab pos="3938588" algn="l"/>
              </a:tabLst>
            </a:pPr>
            <a:r>
              <a:rPr lang="fr-FR" altLang="fr-FR" dirty="0">
                <a:latin typeface="Myriad Pro" panose="020B0503030403020204" pitchFamily="34" charset="0"/>
                <a:cs typeface="Calibri" panose="020F0502020204030204" pitchFamily="34" charset="0"/>
              </a:rPr>
              <a:t>Il /elle demande de trouver le son qui se répète dans les deux mots (mouton – ballon).</a:t>
            </a:r>
          </a:p>
          <a:p>
            <a:pPr marL="0" indent="0">
              <a:lnSpc>
                <a:spcPct val="107000"/>
              </a:lnSpc>
              <a:spcAft>
                <a:spcPts val="800"/>
              </a:spcAft>
              <a:buFont typeface="Arial" panose="020B0604020202020204" pitchFamily="34" charset="0"/>
              <a:buNone/>
              <a:tabLst>
                <a:tab pos="3938588" algn="l"/>
              </a:tabLst>
            </a:pPr>
            <a:r>
              <a:rPr lang="fr-FR" altLang="fr-FR" dirty="0">
                <a:solidFill>
                  <a:srgbClr val="FF0000"/>
                </a:solidFill>
                <a:latin typeface="Myriad Pro" panose="020B0503030403020204" pitchFamily="34" charset="0"/>
                <a:cs typeface="Calibri" panose="020F0502020204030204" pitchFamily="34" charset="0"/>
              </a:rPr>
              <a:t>Réponse attendue: [</a:t>
            </a:r>
            <a:r>
              <a:rPr lang="fr-FR" altLang="fr-FR" dirty="0">
                <a:solidFill>
                  <a:srgbClr val="FF0000"/>
                </a:solidFill>
                <a:latin typeface="Arial" panose="020B0604020202020204" pitchFamily="34" charset="0"/>
                <a:cs typeface="Calibri" panose="020F0502020204030204" pitchFamily="34" charset="0"/>
              </a:rPr>
              <a:t>õ]</a:t>
            </a:r>
            <a:endParaRPr lang="en-US" altLang="fr-FR" dirty="0">
              <a:solidFill>
                <a:srgbClr val="FF0000"/>
              </a:solidFill>
              <a:latin typeface="Myriad Pro" panose="020B0503030403020204" pitchFamily="34" charset="0"/>
              <a:cs typeface="Calibri" panose="020F0502020204030204" pitchFamily="34" charset="0"/>
            </a:endParaRPr>
          </a:p>
        </p:txBody>
      </p:sp>
      <p:sp>
        <p:nvSpPr>
          <p:cNvPr id="18436" name="Slide Number Placeholder 3">
            <a:extLst>
              <a:ext uri="{FF2B5EF4-FFF2-40B4-BE49-F238E27FC236}">
                <a16:creationId xmlns:a16="http://schemas.microsoft.com/office/drawing/2014/main" id="{E3EE587D-D1A2-49CF-9B46-E69DA07B47E3}"/>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15ED585-0A7C-4A3E-9F94-9BE73EC2DF59}" type="slidenum">
              <a:rPr lang="en-US" altLang="en-US" sz="1200">
                <a:latin typeface="Calibri" panose="020F0502020204030204" pitchFamily="34" charset="0"/>
                <a:cs typeface="Calibri" panose="020F0502020204030204" pitchFamily="34" charset="0"/>
                <a:sym typeface="Calibri" panose="020F0502020204030204" pitchFamily="34" charset="0"/>
              </a:rPr>
              <a:pPr/>
              <a:t>5</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4211410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E639C986-FEA2-4E4F-9F8B-A1B6E24FB6B3}"/>
              </a:ext>
            </a:extLst>
          </p:cNvPr>
          <p:cNvSpPr>
            <a:spLocks noGrp="1" noRot="1" noChangeAspect="1" noTextEdit="1"/>
          </p:cNvSpPr>
          <p:nvPr>
            <p:ph type="sldImg"/>
          </p:nvPr>
        </p:nvSpPr>
        <p:spPr>
          <a:ln>
            <a:headEnd/>
            <a:tailEnd/>
          </a:ln>
        </p:spPr>
      </p:sp>
      <p:sp>
        <p:nvSpPr>
          <p:cNvPr id="17411" name="Notes Placeholder 2">
            <a:extLst>
              <a:ext uri="{FF2B5EF4-FFF2-40B4-BE49-F238E27FC236}">
                <a16:creationId xmlns:a16="http://schemas.microsoft.com/office/drawing/2014/main" id="{63F1EE5A-0076-4778-A12A-6019A4F6F85B}"/>
              </a:ext>
            </a:extLst>
          </p:cNvPr>
          <p:cNvSpPr txBox="1">
            <a:spLocks noGrp="1"/>
          </p:cNvSpPr>
          <p:nvPr>
            <p:ph type="body" idx="1"/>
          </p:nvPr>
        </p:nvSpPr>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Note à l’enseignant(e) :</a:t>
            </a:r>
          </a:p>
          <a:p>
            <a:pPr marL="0" marR="0" lvl="0" indent="0" algn="l" defTabSz="914400" rtl="0" eaLnBrk="0" fontAlgn="base" latinLnBrk="0" hangingPunct="0">
              <a:lnSpc>
                <a:spcPct val="107000"/>
              </a:lnSpc>
              <a:spcBef>
                <a:spcPts val="0"/>
              </a:spcBef>
              <a:spcAft>
                <a:spcPts val="800"/>
              </a:spcAft>
              <a:buClr>
                <a:srgbClr val="000000"/>
              </a:buClr>
              <a:buSzTx/>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2. Découverte : établir la relation graphème – phonème </a:t>
            </a:r>
          </a:p>
          <a:p>
            <a:pPr marL="285750" indent="-285750" eaLnBrk="1" fontAlgn="auto" hangingPunct="1">
              <a:lnSpc>
                <a:spcPct val="107000"/>
              </a:lnSpc>
              <a:spcBef>
                <a:spcPts val="0"/>
              </a:spcBef>
              <a:spcAft>
                <a:spcPts val="800"/>
              </a:spcAft>
              <a:buClrTx/>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L’enseignant(e) montre les mots : mouton – ballon.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Il/ Elle demande aux apprenants de décomposer chaque mot en syllabes puis de marquer le son qui se répète dans les deux mots.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Il /elle demande aux apprenants d’identifier les lettres qui correspondent au son qui se répète. </a:t>
            </a:r>
          </a:p>
          <a:p>
            <a:pPr marL="0" indent="0">
              <a:lnSpc>
                <a:spcPct val="107000"/>
              </a:lnSpc>
              <a:spcBef>
                <a:spcPts val="0"/>
              </a:spcBef>
              <a:spcAft>
                <a:spcPts val="800"/>
              </a:spcAft>
              <a:buFont typeface="Arial" panose="020B0604020202020204" pitchFamily="34" charset="0"/>
              <a:buNone/>
              <a:tabLst>
                <a:tab pos="3939540" algn="l"/>
              </a:tabLst>
              <a:defRPr/>
            </a:pPr>
            <a:r>
              <a:rPr lang="fr-FR" dirty="0">
                <a:solidFill>
                  <a:srgbClr val="FF0000"/>
                </a:solidFill>
                <a:latin typeface="Myriad Pro" panose="020B0503030403020204" charset="0"/>
                <a:ea typeface="Calibri" panose="020F0502020204030204" pitchFamily="34" charset="0"/>
                <a:cs typeface="Arial" panose="020B0604020202020204" pitchFamily="34" charset="0"/>
              </a:rPr>
              <a:t>Réponses attendues : j’entends [</a:t>
            </a:r>
            <a:r>
              <a:rPr lang="fr-FR" dirty="0">
                <a:solidFill>
                  <a:srgbClr val="FF0000"/>
                </a:solidFill>
                <a:latin typeface="Arial" panose="020B0604020202020204" pitchFamily="34" charset="0"/>
                <a:ea typeface="Calibri" panose="020F0502020204030204" pitchFamily="34" charset="0"/>
                <a:cs typeface="Arial" panose="020B0604020202020204" pitchFamily="34" charset="0"/>
              </a:rPr>
              <a:t>õ] et je vois «o » et «n».</a:t>
            </a:r>
            <a:endParaRPr lang="en-US" dirty="0">
              <a:solidFill>
                <a:srgbClr val="FF0000"/>
              </a:solidFill>
              <a:latin typeface="Myriad Pro" panose="020B0503030403020204" charset="0"/>
              <a:ea typeface="Calibri" panose="020F0502020204030204" pitchFamily="34" charset="0"/>
              <a:cs typeface="Arial" panose="020B0604020202020204" pitchFamily="34" charset="0"/>
            </a:endParaRPr>
          </a:p>
          <a:p>
            <a:pPr>
              <a:defRPr/>
            </a:pPr>
            <a:endParaRPr lang="en-US" altLang="en-US" dirty="0">
              <a:latin typeface="Arial" panose="020B0604020202020204" pitchFamily="34" charset="0"/>
              <a:cs typeface="Arial" panose="020B0604020202020204" pitchFamily="34" charset="0"/>
            </a:endParaRPr>
          </a:p>
        </p:txBody>
      </p:sp>
      <p:sp>
        <p:nvSpPr>
          <p:cNvPr id="20484" name="Slide Number Placeholder 3">
            <a:extLst>
              <a:ext uri="{FF2B5EF4-FFF2-40B4-BE49-F238E27FC236}">
                <a16:creationId xmlns:a16="http://schemas.microsoft.com/office/drawing/2014/main" id="{B9230982-EB6D-4A49-B186-E35B1C99774D}"/>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B08E1EDB-9319-4C8E-8FDB-C44381E57E6A}" type="slidenum">
              <a:rPr lang="en-US" altLang="en-US" sz="1200">
                <a:latin typeface="Calibri" panose="020F0502020204030204" pitchFamily="34" charset="0"/>
                <a:cs typeface="Calibri" panose="020F0502020204030204" pitchFamily="34" charset="0"/>
                <a:sym typeface="Calibri" panose="020F0502020204030204" pitchFamily="34" charset="0"/>
              </a:rPr>
              <a:pPr/>
              <a:t>6</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763354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A7B1F150-6A25-425B-81BE-27B79E39BA78}"/>
              </a:ext>
            </a:extLst>
          </p:cNvPr>
          <p:cNvSpPr>
            <a:spLocks noGrp="1" noRot="1" noChangeAspect="1" noTextEdit="1"/>
          </p:cNvSpPr>
          <p:nvPr>
            <p:ph type="sldImg"/>
          </p:nvPr>
        </p:nvSpPr>
        <p:spPr>
          <a:ln>
            <a:headEnd/>
            <a:tailEnd/>
          </a:ln>
        </p:spPr>
      </p:sp>
      <p:sp>
        <p:nvSpPr>
          <p:cNvPr id="22531" name="Notes Placeholder 2">
            <a:extLst>
              <a:ext uri="{FF2B5EF4-FFF2-40B4-BE49-F238E27FC236}">
                <a16:creationId xmlns:a16="http://schemas.microsoft.com/office/drawing/2014/main" id="{CB839142-EB62-400C-8520-1655F4DA7B5C}"/>
              </a:ext>
            </a:extLst>
          </p:cNvPr>
          <p:cNvSpPr txBox="1">
            <a:spLocks noGrp="1"/>
          </p:cNvSpPr>
          <p:nvPr>
            <p:ph type="body" idx="1"/>
          </p:nvPr>
        </p:nvSpPr>
        <p:spPr>
          <a:ln/>
        </p:spPr>
        <p:txBody>
          <a:bodyPr/>
          <a:lstStyle/>
          <a:p>
            <a:pPr marL="0" indent="0">
              <a:lnSpc>
                <a:spcPct val="107000"/>
              </a:lnSpc>
              <a:spcBef>
                <a:spcPts val="0"/>
              </a:spcBef>
              <a:spcAft>
                <a:spcPts val="800"/>
              </a:spcAft>
              <a:buFont typeface="Times New Roman" panose="02020603050405020304" pitchFamily="18" charset="0"/>
              <a:buNone/>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Note à l’enseignant(e) :</a:t>
            </a:r>
          </a:p>
          <a:p>
            <a:pPr marL="0" marR="0" lvl="0" indent="0" algn="l" defTabSz="914400" rtl="0" eaLnBrk="0" fontAlgn="base" latinLnBrk="0" hangingPunct="0">
              <a:lnSpc>
                <a:spcPct val="107000"/>
              </a:lnSpc>
              <a:spcBef>
                <a:spcPts val="0"/>
              </a:spcBef>
              <a:spcAft>
                <a:spcPts val="800"/>
              </a:spcAft>
              <a:buClr>
                <a:srgbClr val="000000"/>
              </a:buClr>
              <a:buSzTx/>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2. Découverte : établir la relation graphème – phonème </a:t>
            </a:r>
          </a:p>
          <a:p>
            <a:pPr marL="285750" indent="-285750" eaLnBrk="1" fontAlgn="auto" hangingPunct="1">
              <a:lnSpc>
                <a:spcPct val="107000"/>
              </a:lnSpc>
              <a:spcBef>
                <a:spcPts val="0"/>
              </a:spcBef>
              <a:spcAft>
                <a:spcPts val="800"/>
              </a:spcAft>
              <a:buClrTx/>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L’enseignant(e) explique aux apprenants qu’elle va lire le texte et qu’ils vont suivre pour relever tous les mots qui contiennent le son [</a:t>
            </a:r>
            <a:r>
              <a:rPr lang="fr-FR" dirty="0">
                <a:latin typeface="Arial" panose="020B0604020202020204" pitchFamily="34" charset="0"/>
                <a:ea typeface="Calibri" panose="020F0502020204030204" pitchFamily="34" charset="0"/>
                <a:cs typeface="Arial" panose="020B0604020202020204" pitchFamily="34" charset="0"/>
              </a:rPr>
              <a:t>õ].</a:t>
            </a:r>
            <a:r>
              <a:rPr lang="fr-FR" dirty="0">
                <a:latin typeface="Myriad Pro" panose="020B0503030403020204" charset="0"/>
                <a:ea typeface="Calibri" panose="020F0502020204030204" pitchFamily="34" charset="0"/>
                <a:cs typeface="Arial" panose="020B0604020202020204" pitchFamily="34" charset="0"/>
              </a:rPr>
              <a:t>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fr-FR" dirty="0">
                <a:latin typeface="Myriad Pro" panose="020B0503030403020204" charset="0"/>
                <a:ea typeface="Calibri" panose="020F0502020204030204" pitchFamily="34" charset="0"/>
                <a:cs typeface="Arial" panose="020B0604020202020204" pitchFamily="34" charset="0"/>
              </a:rPr>
              <a:t>Il/elle </a:t>
            </a:r>
            <a:r>
              <a:rPr lang="en-US" dirty="0" err="1">
                <a:latin typeface="Myriad Pro" panose="020B0503030403020204" charset="0"/>
                <a:ea typeface="Calibri" panose="020F0502020204030204" pitchFamily="34" charset="0"/>
                <a:cs typeface="Arial" panose="020B0604020202020204" pitchFamily="34" charset="0"/>
              </a:rPr>
              <a:t>collecte</a:t>
            </a:r>
            <a:r>
              <a:rPr lang="en-US" dirty="0">
                <a:latin typeface="Myriad Pro" panose="020B0503030403020204" charset="0"/>
                <a:ea typeface="Calibri" panose="020F0502020204030204" pitchFamily="34" charset="0"/>
                <a:cs typeface="Arial" panose="020B0604020202020204" pitchFamily="34" charset="0"/>
              </a:rPr>
              <a:t> les mots et les </a:t>
            </a:r>
            <a:r>
              <a:rPr lang="en-US" dirty="0" err="1">
                <a:latin typeface="Myriad Pro" panose="020B0503030403020204" charset="0"/>
                <a:ea typeface="Calibri" panose="020F0502020204030204" pitchFamily="34" charset="0"/>
                <a:cs typeface="Arial" panose="020B0604020202020204" pitchFamily="34" charset="0"/>
              </a:rPr>
              <a:t>écrit</a:t>
            </a:r>
            <a:r>
              <a:rPr lang="en-US" dirty="0">
                <a:latin typeface="Myriad Pro" panose="020B0503030403020204" charset="0"/>
                <a:ea typeface="Calibri" panose="020F0502020204030204" pitchFamily="34" charset="0"/>
                <a:cs typeface="Arial" panose="020B0604020202020204" pitchFamily="34" charset="0"/>
              </a:rPr>
              <a:t> au tableau.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dirty="0">
                <a:solidFill>
                  <a:srgbClr val="FF0000"/>
                </a:solidFill>
                <a:latin typeface="Myriad Pro" panose="020B0503030403020204" charset="0"/>
                <a:ea typeface="Calibri" panose="020F0502020204030204" pitchFamily="34" charset="0"/>
                <a:cs typeface="Arial" panose="020B0604020202020204" pitchFamily="34" charset="0"/>
              </a:rPr>
              <a:t>Il/</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elle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demande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aux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apprenants</a:t>
            </a:r>
            <a:r>
              <a:rPr lang="en-US" dirty="0">
                <a:solidFill>
                  <a:srgbClr val="FF0000"/>
                </a:solidFill>
                <a:latin typeface="Myriad Pro" panose="020B0503030403020204" charset="0"/>
                <a:ea typeface="Calibri" panose="020F0502020204030204" pitchFamily="34" charset="0"/>
                <a:cs typeface="Arial" panose="020B0604020202020204" pitchFamily="34" charset="0"/>
              </a:rPr>
              <a:t> de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relever</a:t>
            </a:r>
            <a:r>
              <a:rPr lang="en-US" dirty="0">
                <a:solidFill>
                  <a:srgbClr val="FF0000"/>
                </a:solidFill>
                <a:latin typeface="Myriad Pro" panose="020B0503030403020204" charset="0"/>
                <a:ea typeface="Calibri" panose="020F0502020204030204" pitchFamily="34" charset="0"/>
                <a:cs typeface="Arial" panose="020B0604020202020204" pitchFamily="34" charset="0"/>
              </a:rPr>
              <a:t> dans le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texte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les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autres</a:t>
            </a:r>
            <a:r>
              <a:rPr lang="en-US" dirty="0">
                <a:solidFill>
                  <a:srgbClr val="FF0000"/>
                </a:solidFill>
                <a:latin typeface="Myriad Pro" panose="020B0503030403020204" charset="0"/>
                <a:ea typeface="Calibri" panose="020F0502020204030204" pitchFamily="34" charset="0"/>
                <a:cs typeface="Arial" panose="020B0604020202020204" pitchFamily="34" charset="0"/>
              </a:rPr>
              <a:t> mots qui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contiennent</a:t>
            </a:r>
            <a:r>
              <a:rPr lang="en-US" dirty="0">
                <a:solidFill>
                  <a:srgbClr val="FF0000"/>
                </a:solidFill>
                <a:latin typeface="Myriad Pro" panose="020B0503030403020204" charset="0"/>
                <a:ea typeface="Calibri" panose="020F0502020204030204" pitchFamily="34" charset="0"/>
                <a:cs typeface="Arial" panose="020B0604020202020204" pitchFamily="34" charset="0"/>
              </a:rPr>
              <a:t> le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graphème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“on”.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en-US" dirty="0">
                <a:solidFill>
                  <a:srgbClr val="FF0000"/>
                </a:solidFill>
                <a:latin typeface="Myriad Pro" panose="020B0503030403020204" charset="0"/>
                <a:ea typeface="Calibri" panose="020F0502020204030204" pitchFamily="34" charset="0"/>
                <a:cs typeface="Arial" panose="020B0604020202020204" pitchFamily="34" charset="0"/>
              </a:rPr>
              <a:t>Il/</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elle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leur</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demande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de lire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chaque</a:t>
            </a:r>
            <a:r>
              <a:rPr lang="en-US" dirty="0">
                <a:solidFill>
                  <a:srgbClr val="FF0000"/>
                </a:solidFill>
                <a:latin typeface="Myriad Pro" panose="020B0503030403020204" charset="0"/>
                <a:ea typeface="Calibri" panose="020F0502020204030204" pitchFamily="34" charset="0"/>
                <a:cs typeface="Arial" panose="020B0604020202020204" pitchFamily="34" charset="0"/>
              </a:rPr>
              <a:t> mot et de dire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s’ils</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entendent</a:t>
            </a:r>
            <a:r>
              <a:rPr lang="en-US" dirty="0">
                <a:solidFill>
                  <a:srgbClr val="FF0000"/>
                </a:solidFill>
                <a:latin typeface="Myriad Pro" panose="020B0503030403020204" charset="0"/>
                <a:ea typeface="Calibri" panose="020F0502020204030204" pitchFamily="34" charset="0"/>
                <a:cs typeface="Arial" panose="020B0604020202020204" pitchFamily="34" charset="0"/>
              </a:rPr>
              <a:t> </a:t>
            </a:r>
            <a:r>
              <a:rPr lang="en-US" dirty="0" err="1">
                <a:solidFill>
                  <a:srgbClr val="FF0000"/>
                </a:solidFill>
                <a:latin typeface="Myriad Pro" panose="020B0503030403020204" charset="0"/>
                <a:ea typeface="Calibri" panose="020F0502020204030204" pitchFamily="34" charset="0"/>
                <a:cs typeface="Arial" panose="020B0604020202020204" pitchFamily="34" charset="0"/>
              </a:rPr>
              <a:t>ou</a:t>
            </a:r>
            <a:r>
              <a:rPr lang="en-US" dirty="0">
                <a:solidFill>
                  <a:srgbClr val="FF0000"/>
                </a:solidFill>
                <a:latin typeface="Myriad Pro" panose="020B0503030403020204" charset="0"/>
                <a:ea typeface="Calibri" panose="020F0502020204030204" pitchFamily="34" charset="0"/>
                <a:cs typeface="Arial" panose="020B0604020202020204" pitchFamily="34" charset="0"/>
              </a:rPr>
              <a:t> pas </a:t>
            </a:r>
            <a:r>
              <a:rPr lang="fr-FR" dirty="0">
                <a:latin typeface="Myriad Pro" panose="020B0503030403020204" charset="0"/>
                <a:ea typeface="Calibri" panose="020F0502020204030204" pitchFamily="34" charset="0"/>
                <a:cs typeface="Arial" panose="020B0604020202020204" pitchFamily="34" charset="0"/>
              </a:rPr>
              <a:t>le son [</a:t>
            </a:r>
            <a:r>
              <a:rPr lang="fr-FR" dirty="0">
                <a:latin typeface="Arial" panose="020B0604020202020204" pitchFamily="34" charset="0"/>
                <a:ea typeface="Calibri" panose="020F0502020204030204" pitchFamily="34" charset="0"/>
                <a:cs typeface="Arial" panose="020B0604020202020204" pitchFamily="34" charset="0"/>
              </a:rPr>
              <a:t>õ]. </a:t>
            </a:r>
          </a:p>
          <a:p>
            <a:pPr marL="285750" indent="-285750">
              <a:lnSpc>
                <a:spcPct val="107000"/>
              </a:lnSpc>
              <a:spcBef>
                <a:spcPts val="0"/>
              </a:spcBef>
              <a:spcAft>
                <a:spcPts val="800"/>
              </a:spcAft>
              <a:buFont typeface="Arial" panose="020B0604020202020204" pitchFamily="34" charset="0"/>
              <a:buChar char="•"/>
              <a:tabLst>
                <a:tab pos="3939540" algn="l"/>
              </a:tabLst>
              <a:defRPr/>
            </a:pPr>
            <a:r>
              <a:rPr lang="fr-FR" dirty="0">
                <a:solidFill>
                  <a:srgbClr val="FF0000"/>
                </a:solidFill>
                <a:latin typeface="Arial" panose="020B0604020202020204" pitchFamily="34" charset="0"/>
                <a:ea typeface="Calibri" panose="020F0502020204030204" pitchFamily="34" charset="0"/>
                <a:cs typeface="Arial" panose="020B0604020202020204" pitchFamily="34" charset="0"/>
              </a:rPr>
              <a:t>Il/elle pourrait leur demander de dire ce qu’ils ont  remarqué en utilisant leurs propres mots. </a:t>
            </a:r>
            <a:endParaRPr lang="en-US" dirty="0">
              <a:solidFill>
                <a:srgbClr val="FF0000"/>
              </a:solidFill>
              <a:latin typeface="Myriad Pro" panose="020B0503030403020204" charset="0"/>
              <a:ea typeface="Calibri" panose="020F0502020204030204" pitchFamily="34" charset="0"/>
              <a:cs typeface="Arial" panose="020B0604020202020204" pitchFamily="34" charset="0"/>
            </a:endParaRPr>
          </a:p>
          <a:p>
            <a:pPr>
              <a:defRPr/>
            </a:pPr>
            <a:endParaRPr lang="en-US" altLang="en-US" dirty="0">
              <a:latin typeface="Arial" panose="020B0604020202020204" pitchFamily="34" charset="0"/>
              <a:cs typeface="Arial" panose="020B0604020202020204" pitchFamily="34" charset="0"/>
            </a:endParaRPr>
          </a:p>
        </p:txBody>
      </p:sp>
      <p:sp>
        <p:nvSpPr>
          <p:cNvPr id="22532" name="Slide Number Placeholder 3">
            <a:extLst>
              <a:ext uri="{FF2B5EF4-FFF2-40B4-BE49-F238E27FC236}">
                <a16:creationId xmlns:a16="http://schemas.microsoft.com/office/drawing/2014/main" id="{D009733A-23D0-48BE-86E0-68128818570D}"/>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104703FA-9A35-4DCD-8121-4F08607642FE}" type="slidenum">
              <a:rPr lang="en-US" altLang="en-US" sz="1200">
                <a:latin typeface="Calibri" panose="020F0502020204030204" pitchFamily="34" charset="0"/>
                <a:cs typeface="Calibri" panose="020F0502020204030204" pitchFamily="34" charset="0"/>
                <a:sym typeface="Calibri" panose="020F0502020204030204" pitchFamily="34" charset="0"/>
              </a:rPr>
              <a:pPr/>
              <a:t>7</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286353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BD0224B6-DF81-4BF9-B4EA-D8B636062C7B}"/>
              </a:ext>
            </a:extLst>
          </p:cNvPr>
          <p:cNvSpPr>
            <a:spLocks noGrp="1" noRot="1" noChangeAspect="1" noTextEdit="1"/>
          </p:cNvSpPr>
          <p:nvPr>
            <p:ph type="sldImg"/>
          </p:nvPr>
        </p:nvSpPr>
        <p:spPr>
          <a:ln>
            <a:headEnd/>
            <a:tailEnd/>
          </a:ln>
        </p:spPr>
      </p:sp>
      <p:sp>
        <p:nvSpPr>
          <p:cNvPr id="24579" name="Notes Placeholder 2">
            <a:extLst>
              <a:ext uri="{FF2B5EF4-FFF2-40B4-BE49-F238E27FC236}">
                <a16:creationId xmlns:a16="http://schemas.microsoft.com/office/drawing/2014/main" id="{E1B89376-2490-45E1-BB5D-E7CE5FC6016C}"/>
              </a:ext>
            </a:extLst>
          </p:cNvPr>
          <p:cNvSpPr txBox="1">
            <a:spLocks noGrp="1"/>
          </p:cNvSpPr>
          <p:nvPr>
            <p:ph type="body" idx="1"/>
          </p:nvPr>
        </p:nvSpPr>
        <p:spPr/>
        <p:txBody>
          <a:bodyPr/>
          <a:lstStyle/>
          <a:p>
            <a:pPr marL="0" indent="0">
              <a:lnSpc>
                <a:spcPct val="107000"/>
              </a:lnSpc>
              <a:spcAft>
                <a:spcPts val="800"/>
              </a:spcAft>
              <a:buFont typeface="Times New Roman" panose="02020603050405020304" pitchFamily="18" charset="0"/>
              <a:buNone/>
              <a:tabLst>
                <a:tab pos="3938588" algn="l"/>
              </a:tabLst>
            </a:pPr>
            <a:r>
              <a:rPr lang="fr-FR" altLang="en-US" dirty="0">
                <a:latin typeface="Myriad Pro" panose="020B0503030403020204" pitchFamily="34" charset="0"/>
                <a:cs typeface="Calibri" panose="020F0502020204030204" pitchFamily="34" charset="0"/>
              </a:rPr>
              <a:t>Note à l’enseignant(e) :</a:t>
            </a:r>
          </a:p>
          <a:p>
            <a:pPr marL="0" marR="0" lvl="0" indent="0" algn="l" defTabSz="914400" rtl="0" eaLnBrk="0" fontAlgn="base" latinLnBrk="0" hangingPunct="0">
              <a:lnSpc>
                <a:spcPct val="107000"/>
              </a:lnSpc>
              <a:spcBef>
                <a:spcPts val="0"/>
              </a:spcBef>
              <a:spcAft>
                <a:spcPts val="800"/>
              </a:spcAft>
              <a:buClr>
                <a:srgbClr val="000000"/>
              </a:buClr>
              <a:buSzTx/>
              <a:buFont typeface="Times New Roman" panose="02020603050405020304" pitchFamily="18" charset="0"/>
              <a:buNone/>
              <a:tabLst>
                <a:tab pos="3939540" algn="l"/>
              </a:tabLst>
              <a:defRPr/>
            </a:pPr>
            <a:r>
              <a:rPr lang="fr-FR" b="1" u="sng" dirty="0">
                <a:latin typeface="Myriad Pro" panose="020B0503030403020204" charset="0"/>
                <a:ea typeface="Calibri" panose="020F0502020204030204" pitchFamily="34" charset="0"/>
                <a:cs typeface="Arial" panose="020B0604020202020204" pitchFamily="34" charset="0"/>
              </a:rPr>
              <a:t>2. Découverte : établir la relation graphème – phonème </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L’enseignant(e) montre comment on fait pour décomposer un mot en syllabes. </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Myriad Pro" panose="020B0503030403020204" pitchFamily="34" charset="0"/>
                <a:cs typeface="Calibri" panose="020F0502020204030204" pitchFamily="34" charset="0"/>
              </a:rPr>
              <a:t>Il/elle demande aux apprenants de décomposer les autres mots dans le texte qui contiennent le son [</a:t>
            </a:r>
            <a:r>
              <a:rPr lang="fr-FR" altLang="en-US" dirty="0">
                <a:latin typeface="Arial" panose="020B0604020202020204" pitchFamily="34" charset="0"/>
                <a:cs typeface="Calibri" panose="020F0502020204030204" pitchFamily="34" charset="0"/>
              </a:rPr>
              <a:t>õ].</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Arial" panose="020B0604020202020204" pitchFamily="34" charset="0"/>
                <a:cs typeface="Calibri" panose="020F0502020204030204" pitchFamily="34" charset="0"/>
              </a:rPr>
              <a:t>Il/elle collecte les réponses et discute avec les apprenants. </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Arial" panose="020B0604020202020204" pitchFamily="34" charset="0"/>
                <a:cs typeface="Calibri" panose="020F0502020204030204" pitchFamily="34" charset="0"/>
              </a:rPr>
              <a:t>Il/elle leur demande d’identifier les différents graphèmes du son [õ].</a:t>
            </a:r>
          </a:p>
          <a:p>
            <a:pPr marL="285750" indent="-285750" eaLnBrk="1" hangingPunct="1">
              <a:lnSpc>
                <a:spcPct val="107000"/>
              </a:lnSpc>
              <a:spcAft>
                <a:spcPts val="800"/>
              </a:spcAft>
              <a:buClrTx/>
              <a:buFont typeface="Arial" panose="020B0604020202020204" pitchFamily="34" charset="0"/>
              <a:buChar char="•"/>
              <a:tabLst>
                <a:tab pos="3938588" algn="l"/>
              </a:tabLst>
            </a:pPr>
            <a:r>
              <a:rPr lang="fr-FR" altLang="en-US" dirty="0">
                <a:latin typeface="Arial" panose="020B0604020202020204" pitchFamily="34" charset="0"/>
                <a:cs typeface="Calibri" panose="020F0502020204030204" pitchFamily="34" charset="0"/>
              </a:rPr>
              <a:t>Il/elle invite les apprenants à utiliser leurs propres mots pour dire ce qu’ils ont remarqué. </a:t>
            </a:r>
            <a:endParaRPr lang="en-US" altLang="en-US" dirty="0">
              <a:latin typeface="Arial" panose="020B0604020202020204" pitchFamily="34" charset="0"/>
              <a:cs typeface="Calibri" panose="020F0502020204030204" pitchFamily="34" charset="0"/>
            </a:endParaRPr>
          </a:p>
          <a:p>
            <a:pPr marL="285750" indent="-285750" eaLnBrk="1" hangingPunct="1">
              <a:lnSpc>
                <a:spcPct val="107000"/>
              </a:lnSpc>
              <a:spcAft>
                <a:spcPts val="800"/>
              </a:spcAft>
              <a:buClrTx/>
              <a:buFont typeface="Arial" panose="020B0604020202020204" pitchFamily="34" charset="0"/>
              <a:buChar char="•"/>
              <a:tabLst>
                <a:tab pos="3938588" algn="l"/>
              </a:tabLst>
            </a:pPr>
            <a:r>
              <a:rPr lang="en-US" altLang="en-US" dirty="0">
                <a:latin typeface="Arial" panose="020B0604020202020204" pitchFamily="34" charset="0"/>
                <a:cs typeface="Calibri" panose="020F0502020204030204" pitchFamily="34" charset="0"/>
              </a:rPr>
              <a:t>Il/</a:t>
            </a:r>
            <a:r>
              <a:rPr lang="fr-FR" altLang="en-US" noProof="0" dirty="0">
                <a:latin typeface="Arial" panose="020B0604020202020204" pitchFamily="34" charset="0"/>
                <a:cs typeface="Calibri" panose="020F0502020204030204" pitchFamily="34" charset="0"/>
              </a:rPr>
              <a:t>elle leur demande de lire les mots et de prononcer correctement le son étudié</a:t>
            </a:r>
            <a:r>
              <a:rPr lang="en-US" altLang="en-US" dirty="0">
                <a:latin typeface="Arial" panose="020B0604020202020204" pitchFamily="34" charset="0"/>
                <a:cs typeface="Calibri" panose="020F0502020204030204" pitchFamily="34" charset="0"/>
              </a:rPr>
              <a:t>. </a:t>
            </a:r>
            <a:endParaRPr lang="fr-FR" altLang="en-US" dirty="0">
              <a:latin typeface="Arial" panose="020B0604020202020204" pitchFamily="34" charset="0"/>
              <a:cs typeface="Calibri" panose="020F0502020204030204" pitchFamily="34" charset="0"/>
            </a:endParaRPr>
          </a:p>
        </p:txBody>
      </p:sp>
      <p:sp>
        <p:nvSpPr>
          <p:cNvPr id="24580" name="Slide Number Placeholder 3">
            <a:extLst>
              <a:ext uri="{FF2B5EF4-FFF2-40B4-BE49-F238E27FC236}">
                <a16:creationId xmlns:a16="http://schemas.microsoft.com/office/drawing/2014/main" id="{D5D46CD4-75EF-4B28-9FB9-2D41405F79F8}"/>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8B4A5DF-45F0-44A9-B2D8-2EBD6D19A48C}" type="slidenum">
              <a:rPr lang="en-US" altLang="en-US" sz="1200">
                <a:latin typeface="Calibri" panose="020F0502020204030204" pitchFamily="34" charset="0"/>
                <a:cs typeface="Calibri" panose="020F0502020204030204" pitchFamily="34" charset="0"/>
                <a:sym typeface="Calibri" panose="020F0502020204030204" pitchFamily="34" charset="0"/>
              </a:rPr>
              <a:pPr/>
              <a:t>8</a:t>
            </a:fld>
            <a:endParaRPr lang="en-US" altLang="en-US"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534452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7BAFF652-8252-4AF9-8A42-8720995471F5}"/>
              </a:ext>
            </a:extLst>
          </p:cNvPr>
          <p:cNvSpPr>
            <a:spLocks noGrp="1" noRot="1" noChangeAspect="1" noTextEdit="1"/>
          </p:cNvSpPr>
          <p:nvPr>
            <p:ph type="sldImg"/>
          </p:nvPr>
        </p:nvSpPr>
        <p:spPr>
          <a:ln>
            <a:headEnd/>
            <a:tailEnd/>
          </a:ln>
        </p:spPr>
      </p:sp>
      <p:sp>
        <p:nvSpPr>
          <p:cNvPr id="3" name="Notes Placeholder 2">
            <a:extLst>
              <a:ext uri="{FF2B5EF4-FFF2-40B4-BE49-F238E27FC236}">
                <a16:creationId xmlns:a16="http://schemas.microsoft.com/office/drawing/2014/main" id="{50BF7964-0D27-4E15-A897-5D3BDA6DFB5B}"/>
              </a:ext>
            </a:extLst>
          </p:cNvPr>
          <p:cNvSpPr>
            <a:spLocks noGrp="1"/>
          </p:cNvSpPr>
          <p:nvPr>
            <p:ph type="body" idx="1"/>
          </p:nvPr>
        </p:nvSpPr>
        <p:spPr/>
        <p:txBody>
          <a:bodyPr/>
          <a:lstStyle/>
          <a:p>
            <a:pPr eaLnBrk="1" fontAlgn="auto" hangingPunct="1">
              <a:spcBef>
                <a:spcPts val="0"/>
              </a:spcBef>
              <a:spcAft>
                <a:spcPts val="0"/>
              </a:spcAft>
              <a:buSzPts val="1400"/>
              <a:buFont typeface="Arial"/>
              <a:buNone/>
              <a:defRPr/>
            </a:pPr>
            <a:r>
              <a:rPr lang="fr-FR" sz="1200" dirty="0">
                <a:latin typeface="Myriad Pro" panose="020B0503030403020204" pitchFamily="34" charset="0"/>
                <a:ea typeface="Calibri" panose="020F0502020204030204" pitchFamily="34" charset="0"/>
                <a:cs typeface="Arial" panose="020B0604020202020204" pitchFamily="34" charset="0"/>
              </a:rPr>
              <a:t>Note à l’enseignant(e) :</a:t>
            </a:r>
          </a:p>
          <a:p>
            <a:pPr eaLnBrk="1" fontAlgn="auto" hangingPunct="1">
              <a:spcBef>
                <a:spcPts val="0"/>
              </a:spcBef>
              <a:spcAft>
                <a:spcPts val="0"/>
              </a:spcAft>
              <a:buSzPts val="1400"/>
              <a:buFont typeface="Arial"/>
              <a:buNone/>
              <a:defRPr/>
            </a:pPr>
            <a:r>
              <a:rPr lang="fr-FR" sz="1200" b="1" u="sng" dirty="0">
                <a:latin typeface="Myriad Pro" panose="020B0503030403020204" pitchFamily="34" charset="0"/>
                <a:ea typeface="Calibri" panose="020F0502020204030204" pitchFamily="34" charset="0"/>
                <a:cs typeface="Arial" panose="020B0604020202020204" pitchFamily="34" charset="0"/>
              </a:rPr>
              <a:t>3. Synthèse : les différents graphèmes du son [</a:t>
            </a:r>
            <a:r>
              <a:rPr lang="fr-FR" sz="1200" b="1" u="sng" dirty="0">
                <a:latin typeface="Arial" panose="020B0604020202020204" pitchFamily="34" charset="0"/>
                <a:ea typeface="Calibri" panose="020F0502020204030204" pitchFamily="34" charset="0"/>
                <a:cs typeface="Arial" panose="020B0604020202020204" pitchFamily="34" charset="0"/>
              </a:rPr>
              <a:t>õ</a:t>
            </a:r>
            <a:r>
              <a:rPr lang="fr-FR" sz="1200" b="1" u="sng" dirty="0">
                <a:latin typeface="Myriad Pro" panose="020B0503030403020204" pitchFamily="34" charset="0"/>
                <a:ea typeface="Calibri" panose="020F0502020204030204" pitchFamily="34" charset="0"/>
                <a:cs typeface="Arial" panose="020B0604020202020204" pitchFamily="34" charset="0"/>
              </a:rPr>
              <a:t>]</a:t>
            </a:r>
          </a:p>
          <a:p>
            <a:pPr marL="628650" lvl="1" indent="-171450">
              <a:buFont typeface="Arial" panose="020B0604020202020204" pitchFamily="34" charset="0"/>
              <a:buChar char="•"/>
              <a:defRPr/>
            </a:pPr>
            <a:r>
              <a:rPr lang="fr-FR" sz="1200" dirty="0">
                <a:latin typeface="Myriad Pro" panose="020B0503030403020204" pitchFamily="34" charset="0"/>
                <a:ea typeface="Calibri" panose="020F0502020204030204" pitchFamily="34" charset="0"/>
                <a:cs typeface="Arial" panose="020B0604020202020204" pitchFamily="34" charset="0"/>
              </a:rPr>
              <a:t>L’enseignant(e) </a:t>
            </a:r>
            <a:r>
              <a:rPr lang="fr-FR" sz="1200" dirty="0">
                <a:solidFill>
                  <a:schemeClr val="dk1"/>
                </a:solidFill>
                <a:latin typeface="Myriad Pro" panose="020B0503030403020204" pitchFamily="34" charset="0"/>
                <a:ea typeface="Calibri" panose="020F0502020204030204" pitchFamily="34" charset="0"/>
                <a:cs typeface="Calibri"/>
                <a:sym typeface="Calibri"/>
              </a:rPr>
              <a:t>p</a:t>
            </a:r>
            <a:r>
              <a:rPr lang="fr-FR" sz="1200" dirty="0">
                <a:solidFill>
                  <a:schemeClr val="dk1"/>
                </a:solidFill>
                <a:latin typeface="Myriad Pro" panose="020B0503030403020204" pitchFamily="34" charset="0"/>
                <a:ea typeface="Calibri"/>
                <a:cs typeface="Calibri"/>
                <a:sym typeface="Calibri"/>
              </a:rPr>
              <a:t>résente l’image et l’étiquette du mot.</a:t>
            </a:r>
          </a:p>
          <a:p>
            <a:pPr marL="628650" lvl="1" indent="-171450">
              <a:buFont typeface="Arial" panose="020B0604020202020204" pitchFamily="34" charset="0"/>
              <a:buChar char="•"/>
              <a:defRPr/>
            </a:pPr>
            <a:r>
              <a:rPr lang="fr-FR" sz="1200" dirty="0">
                <a:solidFill>
                  <a:schemeClr val="dk1"/>
                </a:solidFill>
                <a:latin typeface="Myriad Pro" panose="020B0503030403020204" pitchFamily="34" charset="0"/>
                <a:ea typeface="Calibri"/>
                <a:cs typeface="Calibri"/>
                <a:sym typeface="Calibri"/>
              </a:rPr>
              <a:t>Il/elle divise le mot en syllabes.</a:t>
            </a:r>
          </a:p>
          <a:p>
            <a:pPr marL="628650" lvl="1" indent="-171450">
              <a:buFont typeface="Arial" panose="020B0604020202020204" pitchFamily="34" charset="0"/>
              <a:buChar char="•"/>
              <a:defRPr/>
            </a:pPr>
            <a:r>
              <a:rPr lang="fr-FR" sz="1200" dirty="0">
                <a:solidFill>
                  <a:schemeClr val="dk1"/>
                </a:solidFill>
                <a:latin typeface="Myriad Pro" panose="020B0503030403020204" pitchFamily="34" charset="0"/>
                <a:ea typeface="Calibri"/>
                <a:cs typeface="Calibri"/>
                <a:sym typeface="Calibri"/>
              </a:rPr>
              <a:t>Il /elle isole le graphème qui code [õ]</a:t>
            </a:r>
          </a:p>
          <a:p>
            <a:pPr marL="628650" marR="0" lvl="1" indent="-171450" algn="l" defTabSz="914400" rtl="0" eaLnBrk="0" fontAlgn="base" latinLnBrk="0" hangingPunct="0">
              <a:lnSpc>
                <a:spcPct val="100000"/>
              </a:lnSpc>
              <a:spcBef>
                <a:spcPct val="0"/>
              </a:spcBef>
              <a:spcAft>
                <a:spcPct val="0"/>
              </a:spcAft>
              <a:buClr>
                <a:srgbClr val="000000"/>
              </a:buClr>
              <a:buSzTx/>
              <a:buFont typeface="Arial" panose="020B0604020202020204" pitchFamily="34" charset="0"/>
              <a:buChar char="•"/>
              <a:tabLst/>
              <a:defRPr/>
            </a:pPr>
            <a:r>
              <a:rPr lang="en-US" sz="1200" b="0" i="0" dirty="0">
                <a:solidFill>
                  <a:schemeClr val="dk1"/>
                </a:solidFill>
                <a:latin typeface="Myriad Pro" panose="020B0503030403020204" pitchFamily="34" charset="0"/>
                <a:ea typeface="Calibri"/>
                <a:cs typeface="Calibri"/>
                <a:sym typeface="Calibri"/>
              </a:rPr>
              <a:t>I</a:t>
            </a:r>
            <a:r>
              <a:rPr lang="fr-FR" sz="1200" b="0" i="0" dirty="0">
                <a:solidFill>
                  <a:schemeClr val="dk1"/>
                </a:solidFill>
                <a:latin typeface="Myriad Pro" panose="020B0503030403020204" pitchFamily="34" charset="0"/>
                <a:ea typeface="Calibri"/>
                <a:cs typeface="Calibri"/>
                <a:sym typeface="Calibri"/>
              </a:rPr>
              <a:t>l/Elle demande aux apprenants d’identifier les lettres qui viennent après [õ] dans pompier et concombre. </a:t>
            </a:r>
          </a:p>
          <a:p>
            <a:pPr marL="628650" marR="0" lvl="1" indent="-171450" algn="l" defTabSz="914400" rtl="0" eaLnBrk="0" fontAlgn="base" latinLnBrk="0" hangingPunct="0">
              <a:lnSpc>
                <a:spcPct val="100000"/>
              </a:lnSpc>
              <a:spcBef>
                <a:spcPct val="0"/>
              </a:spcBef>
              <a:spcAft>
                <a:spcPct val="0"/>
              </a:spcAft>
              <a:buClr>
                <a:srgbClr val="000000"/>
              </a:buClr>
              <a:buSzTx/>
              <a:buFont typeface="Arial" panose="020B0604020202020204" pitchFamily="34" charset="0"/>
              <a:buChar char="•"/>
              <a:tabLst/>
              <a:defRPr/>
            </a:pPr>
            <a:r>
              <a:rPr lang="en-US" sz="1200" b="0" i="0" dirty="0">
                <a:solidFill>
                  <a:schemeClr val="dk1"/>
                </a:solidFill>
                <a:latin typeface="Myriad Pro" panose="020B0503030403020204" pitchFamily="34" charset="0"/>
                <a:ea typeface="Calibri"/>
                <a:cs typeface="Calibri"/>
                <a:sym typeface="Calibri"/>
              </a:rPr>
              <a:t>L</a:t>
            </a:r>
            <a:r>
              <a:rPr lang="fr-FR" sz="1200" b="0" i="0" dirty="0">
                <a:solidFill>
                  <a:schemeClr val="dk1"/>
                </a:solidFill>
                <a:latin typeface="Myriad Pro" panose="020B0503030403020204" pitchFamily="34" charset="0"/>
                <a:ea typeface="Calibri"/>
                <a:cs typeface="Calibri"/>
                <a:sym typeface="Calibri"/>
              </a:rPr>
              <a:t>’enseignant(e) demande aux apprenants de formuler la synthèse sur les différents graphèmes de </a:t>
            </a:r>
            <a:r>
              <a:rPr lang="fr-FR" sz="1200" dirty="0">
                <a:solidFill>
                  <a:schemeClr val="dk1"/>
                </a:solidFill>
                <a:latin typeface="Myriad Pro" panose="020B0503030403020204" pitchFamily="34" charset="0"/>
                <a:ea typeface="Calibri"/>
                <a:cs typeface="Calibri"/>
                <a:sym typeface="Calibri"/>
              </a:rPr>
              <a:t>[õ].</a:t>
            </a:r>
          </a:p>
          <a:p>
            <a:pPr marL="628650" marR="0" lvl="1" indent="-171450" algn="l" defTabSz="914400" rtl="0" eaLnBrk="0" fontAlgn="base" latinLnBrk="0" hangingPunct="0">
              <a:lnSpc>
                <a:spcPct val="100000"/>
              </a:lnSpc>
              <a:spcBef>
                <a:spcPct val="0"/>
              </a:spcBef>
              <a:spcAft>
                <a:spcPct val="0"/>
              </a:spcAft>
              <a:buClr>
                <a:srgbClr val="000000"/>
              </a:buClr>
              <a:buSzTx/>
              <a:buFont typeface="Arial" panose="020B0604020202020204" pitchFamily="34" charset="0"/>
              <a:buChar char="•"/>
              <a:tabLst/>
              <a:defRPr/>
            </a:pPr>
            <a:r>
              <a:rPr lang="en-US" sz="1200" dirty="0">
                <a:solidFill>
                  <a:schemeClr val="dk1"/>
                </a:solidFill>
                <a:latin typeface="Myriad Pro" panose="020B0503030403020204" pitchFamily="34" charset="0"/>
                <a:ea typeface="Calibri"/>
                <a:cs typeface="Calibri"/>
                <a:sym typeface="Calibri"/>
              </a:rPr>
              <a:t>I</a:t>
            </a:r>
            <a:r>
              <a:rPr lang="fr-FR" sz="1200" dirty="0">
                <a:solidFill>
                  <a:schemeClr val="dk1"/>
                </a:solidFill>
                <a:latin typeface="Myriad Pro" panose="020B0503030403020204" pitchFamily="34" charset="0"/>
                <a:ea typeface="Calibri"/>
                <a:cs typeface="Calibri"/>
                <a:sym typeface="Calibri"/>
              </a:rPr>
              <a:t>l/Elle présente le mot « bonbon » et attire l’attention des apprenants au graphème (on) devant un (b).  </a:t>
            </a:r>
          </a:p>
          <a:p>
            <a:pPr>
              <a:defRPr/>
            </a:pPr>
            <a:r>
              <a:rPr lang="fr-FR" b="1" dirty="0"/>
              <a:t>   </a:t>
            </a:r>
          </a:p>
        </p:txBody>
      </p:sp>
      <p:sp>
        <p:nvSpPr>
          <p:cNvPr id="26628" name="Slide Number Placeholder 3">
            <a:extLst>
              <a:ext uri="{FF2B5EF4-FFF2-40B4-BE49-F238E27FC236}">
                <a16:creationId xmlns:a16="http://schemas.microsoft.com/office/drawing/2014/main" id="{34F31A13-B3C8-4F76-9A7D-D1ED5F161FC6}"/>
              </a:ext>
            </a:extLst>
          </p:cNvPr>
          <p:cNvSpPr>
            <a:spLocks noGrp="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CE8119DA-E56E-4FC6-B878-57BAA46241D3}" type="slidenum">
              <a:rPr lang="x-none" altLang="fr-FR" sz="1200">
                <a:latin typeface="Calibri" panose="020F0502020204030204" pitchFamily="34" charset="0"/>
                <a:cs typeface="Calibri" panose="020F0502020204030204" pitchFamily="34" charset="0"/>
                <a:sym typeface="Calibri" panose="020F0502020204030204" pitchFamily="34" charset="0"/>
              </a:rPr>
              <a:pPr/>
              <a:t>9</a:t>
            </a:fld>
            <a:endParaRPr lang="x-none" altLang="fr-FR" sz="1200">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677901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p:cSld name="الصفحة الرئيسية">
    <p:spTree>
      <p:nvGrpSpPr>
        <p:cNvPr id="1" name="Shape 10"/>
        <p:cNvGrpSpPr/>
        <p:nvPr/>
      </p:nvGrpSpPr>
      <p:grpSpPr>
        <a:xfrm>
          <a:off x="0" y="0"/>
          <a:ext cx="0" cy="0"/>
          <a:chOff x="0" y="0"/>
          <a:chExt cx="0" cy="0"/>
        </a:xfrm>
      </p:grpSpPr>
      <p:grpSp>
        <p:nvGrpSpPr>
          <p:cNvPr id="3" name="Google Shape;12;p2">
            <a:extLst>
              <a:ext uri="{FF2B5EF4-FFF2-40B4-BE49-F238E27FC236}">
                <a16:creationId xmlns:a16="http://schemas.microsoft.com/office/drawing/2014/main" id="{ADC2E565-CE63-4334-A7C8-8A2E918C9731}"/>
              </a:ext>
            </a:extLst>
          </p:cNvPr>
          <p:cNvGrpSpPr>
            <a:grpSpLocks/>
          </p:cNvGrpSpPr>
          <p:nvPr/>
        </p:nvGrpSpPr>
        <p:grpSpPr bwMode="auto">
          <a:xfrm rot="10800000" flipH="1">
            <a:off x="0" y="2103438"/>
            <a:ext cx="12192000" cy="3998912"/>
            <a:chOff x="44070" y="706405"/>
            <a:chExt cx="16591967" cy="5470816"/>
          </a:xfrm>
        </p:grpSpPr>
        <p:grpSp>
          <p:nvGrpSpPr>
            <p:cNvPr id="4" name="Google Shape;13;p2">
              <a:extLst>
                <a:ext uri="{FF2B5EF4-FFF2-40B4-BE49-F238E27FC236}">
                  <a16:creationId xmlns:a16="http://schemas.microsoft.com/office/drawing/2014/main" id="{471A3BC4-0DD7-4156-B00E-0F27501E8DA7}"/>
                </a:ext>
              </a:extLst>
            </p:cNvPr>
            <p:cNvGrpSpPr>
              <a:grpSpLocks/>
            </p:cNvGrpSpPr>
            <p:nvPr/>
          </p:nvGrpSpPr>
          <p:grpSpPr bwMode="auto">
            <a:xfrm rot="10800000" flipH="1">
              <a:off x="44070" y="3524344"/>
              <a:ext cx="6199341" cy="2652877"/>
              <a:chOff x="4802629" y="811335"/>
              <a:chExt cx="6199341" cy="2652877"/>
            </a:xfrm>
          </p:grpSpPr>
          <p:sp>
            <p:nvSpPr>
              <p:cNvPr id="9" name="Google Shape;14;p2">
                <a:extLst>
                  <a:ext uri="{FF2B5EF4-FFF2-40B4-BE49-F238E27FC236}">
                    <a16:creationId xmlns:a16="http://schemas.microsoft.com/office/drawing/2014/main" id="{DDF003E2-76FA-4C36-A367-33225DF54FCA}"/>
                  </a:ext>
                </a:extLst>
              </p:cNvPr>
              <p:cNvSpPr>
                <a:spLocks noChangeArrowheads="1"/>
              </p:cNvSpPr>
              <p:nvPr/>
            </p:nvSpPr>
            <p:spPr bwMode="auto">
              <a:xfrm>
                <a:off x="4802629" y="3180790"/>
                <a:ext cx="1332975" cy="22804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15;p2">
                <a:extLst>
                  <a:ext uri="{FF2B5EF4-FFF2-40B4-BE49-F238E27FC236}">
                    <a16:creationId xmlns:a16="http://schemas.microsoft.com/office/drawing/2014/main" id="{9EEDCD0F-FEC6-438A-BD7E-69ED6537EA4C}"/>
                  </a:ext>
                </a:extLst>
              </p:cNvPr>
              <p:cNvSpPr>
                <a:spLocks noChangeArrowheads="1"/>
              </p:cNvSpPr>
              <p:nvPr/>
            </p:nvSpPr>
            <p:spPr bwMode="auto">
              <a:xfrm rot="2727637">
                <a:off x="7155799" y="428333"/>
                <a:ext cx="228042"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16;p2">
                <a:extLst>
                  <a:ext uri="{FF2B5EF4-FFF2-40B4-BE49-F238E27FC236}">
                    <a16:creationId xmlns:a16="http://schemas.microsoft.com/office/drawing/2014/main" id="{F7D6C220-F8DA-44CC-8615-44761F0E89E3}"/>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5" name="Google Shape;17;p2">
              <a:extLst>
                <a:ext uri="{FF2B5EF4-FFF2-40B4-BE49-F238E27FC236}">
                  <a16:creationId xmlns:a16="http://schemas.microsoft.com/office/drawing/2014/main" id="{32B83A12-DCA1-4A9C-A5F7-9A5140431699}"/>
                </a:ext>
              </a:extLst>
            </p:cNvPr>
            <p:cNvGrpSpPr>
              <a:grpSpLocks/>
            </p:cNvGrpSpPr>
            <p:nvPr/>
          </p:nvGrpSpPr>
          <p:grpSpPr bwMode="auto">
            <a:xfrm flipH="1">
              <a:off x="1190030" y="706405"/>
              <a:ext cx="15446007" cy="2652877"/>
              <a:chOff x="-4444037" y="811335"/>
              <a:chExt cx="15446007" cy="2652877"/>
            </a:xfrm>
          </p:grpSpPr>
          <p:sp>
            <p:nvSpPr>
              <p:cNvPr id="6" name="Google Shape;18;p2">
                <a:extLst>
                  <a:ext uri="{FF2B5EF4-FFF2-40B4-BE49-F238E27FC236}">
                    <a16:creationId xmlns:a16="http://schemas.microsoft.com/office/drawing/2014/main" id="{80B1A144-D82A-47D0-9C88-C18CA82B416B}"/>
                  </a:ext>
                </a:extLst>
              </p:cNvPr>
              <p:cNvSpPr>
                <a:spLocks noChangeArrowheads="1"/>
              </p:cNvSpPr>
              <p:nvPr/>
            </p:nvSpPr>
            <p:spPr bwMode="auto">
              <a:xfrm>
                <a:off x="-4424594" y="3239430"/>
                <a:ext cx="10579540" cy="228040"/>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Google Shape;19;p2">
                <a:extLst>
                  <a:ext uri="{FF2B5EF4-FFF2-40B4-BE49-F238E27FC236}">
                    <a16:creationId xmlns:a16="http://schemas.microsoft.com/office/drawing/2014/main" id="{CB4E8E65-6222-417C-92A6-53BA839D1710}"/>
                  </a:ext>
                </a:extLst>
              </p:cNvPr>
              <p:cNvSpPr>
                <a:spLocks noChangeArrowheads="1"/>
              </p:cNvSpPr>
              <p:nvPr/>
            </p:nvSpPr>
            <p:spPr bwMode="auto">
              <a:xfrm rot="2727637">
                <a:off x="7155700" y="486972"/>
                <a:ext cx="228040" cy="3413452"/>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Google Shape;20;p2">
                <a:extLst>
                  <a:ext uri="{FF2B5EF4-FFF2-40B4-BE49-F238E27FC236}">
                    <a16:creationId xmlns:a16="http://schemas.microsoft.com/office/drawing/2014/main" id="{EDB2495B-A245-4465-898C-4CB46CFEB996}"/>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1" name="Google Shape;11;p2"/>
          <p:cNvSpPr>
            <a:spLocks noGrp="1"/>
          </p:cNvSpPr>
          <p:nvPr>
            <p:ph type="pic" idx="2"/>
          </p:nvPr>
        </p:nvSpPr>
        <p:spPr>
          <a:xfrm flipH="1">
            <a:off x="1210019" y="2607882"/>
            <a:ext cx="2975891" cy="2975891"/>
          </a:xfrm>
          <a:prstGeom prst="rect">
            <a:avLst/>
          </a:prstGeom>
          <a:solidFill>
            <a:srgbClr val="F2F2F2"/>
          </a:solidFill>
          <a:ln>
            <a:noFill/>
          </a:ln>
        </p:spPr>
        <p:txBody>
          <a:bodyPr spcFirstLastPara="1" wrap="square" lIns="91425" tIns="45700" rIns="91425" bIns="45700" anchor="ctr" anchorCtr="0">
            <a:noAutofit/>
          </a:bodyPr>
          <a:lstStyle>
            <a:lvl1pPr marR="0" lvl="0" algn="ct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pPr lvl="0"/>
            <a:endParaRPr noProof="0">
              <a:sym typeface="Arial"/>
            </a:endParaRPr>
          </a:p>
        </p:txBody>
      </p:sp>
    </p:spTree>
    <p:extLst>
      <p:ext uri="{BB962C8B-B14F-4D97-AF65-F5344CB8AC3E}">
        <p14:creationId xmlns:p14="http://schemas.microsoft.com/office/powerpoint/2010/main" val="56266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 name="Google Shape;22;p3">
            <a:extLst>
              <a:ext uri="{FF2B5EF4-FFF2-40B4-BE49-F238E27FC236}">
                <a16:creationId xmlns:a16="http://schemas.microsoft.com/office/drawing/2014/main" id="{850564A8-27D4-47FC-A6F7-A7DE0A15F628}"/>
              </a:ext>
            </a:extLst>
          </p:cNvPr>
          <p:cNvSpPr txBox="1">
            <a:spLocks noChangeArrowheads="1"/>
          </p:cNvSpPr>
          <p:nvPr/>
        </p:nvSpPr>
        <p:spPr bwMode="auto">
          <a:xfrm flipH="1">
            <a:off x="909638" y="9525"/>
            <a:ext cx="99123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fr-FR" altLang="en-US" sz="2800" b="1" dirty="0">
                <a:latin typeface="Myriad Pro" panose="020B0503030403020204" pitchFamily="34" charset="0"/>
                <a:cs typeface="Open Sans Light" charset="0"/>
                <a:sym typeface="Open Sans Light" charset="0"/>
              </a:rPr>
              <a:t>COMPÉTENCE: lecture et compréhension des écrits</a:t>
            </a:r>
            <a:endParaRPr lang="fr-FR" altLang="en-US" sz="2800" b="1" dirty="0">
              <a:solidFill>
                <a:srgbClr val="3A3838"/>
              </a:solidFill>
              <a:latin typeface="Myriad Pro" panose="020B0503030403020204" pitchFamily="34" charset="0"/>
              <a:cs typeface="Open Sans Light" charset="0"/>
              <a:sym typeface="Open Sans Light" charset="0"/>
            </a:endParaRPr>
          </a:p>
        </p:txBody>
      </p:sp>
      <p:pic>
        <p:nvPicPr>
          <p:cNvPr id="3" name="Google Shape;23;p3">
            <a:extLst>
              <a:ext uri="{FF2B5EF4-FFF2-40B4-BE49-F238E27FC236}">
                <a16:creationId xmlns:a16="http://schemas.microsoft.com/office/drawing/2014/main" id="{6DCB1ADC-621B-4B87-A0CF-B18DA58CBBC9}"/>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Google Shape;24;p3">
            <a:extLst>
              <a:ext uri="{FF2B5EF4-FFF2-40B4-BE49-F238E27FC236}">
                <a16:creationId xmlns:a16="http://schemas.microsoft.com/office/drawing/2014/main" id="{9D8D3930-B9F6-458A-BE60-11A450309A1D}"/>
              </a:ext>
            </a:extLst>
          </p:cNvPr>
          <p:cNvSpPr>
            <a:spLocks/>
          </p:cNvSpPr>
          <p:nvPr/>
        </p:nvSpPr>
        <p:spPr bwMode="auto">
          <a:xfrm flipH="1">
            <a:off x="9448800" y="334963"/>
            <a:ext cx="1504950" cy="1504950"/>
          </a:xfrm>
          <a:custGeom>
            <a:avLst/>
            <a:gdLst>
              <a:gd name="T0" fmla="*/ 72204 w 2017267"/>
              <a:gd name="T1" fmla="*/ 0 h 2017267"/>
              <a:gd name="T2" fmla="*/ 78144 w 2017267"/>
              <a:gd name="T3" fmla="*/ 2460 h 2017267"/>
              <a:gd name="T4" fmla="*/ 141947 w 2017267"/>
              <a:gd name="T5" fmla="*/ 66263 h 2017267"/>
              <a:gd name="T6" fmla="*/ 141947 w 2017267"/>
              <a:gd name="T7" fmla="*/ 78144 h 2017267"/>
              <a:gd name="T8" fmla="*/ 78144 w 2017267"/>
              <a:gd name="T9" fmla="*/ 141947 h 2017267"/>
              <a:gd name="T10" fmla="*/ 66263 w 2017267"/>
              <a:gd name="T11" fmla="*/ 141947 h 2017267"/>
              <a:gd name="T12" fmla="*/ 2460 w 2017267"/>
              <a:gd name="T13" fmla="*/ 78144 h 2017267"/>
              <a:gd name="T14" fmla="*/ 2460 w 2017267"/>
              <a:gd name="T15" fmla="*/ 66263 h 2017267"/>
              <a:gd name="T16" fmla="*/ 66263 w 2017267"/>
              <a:gd name="T17" fmla="*/ 2460 h 2017267"/>
              <a:gd name="T18" fmla="*/ 72204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5;p3">
            <a:extLst>
              <a:ext uri="{FF2B5EF4-FFF2-40B4-BE49-F238E27FC236}">
                <a16:creationId xmlns:a16="http://schemas.microsoft.com/office/drawing/2014/main" id="{B66D065C-A1A7-486B-89D1-D45A7860955F}"/>
              </a:ext>
            </a:extLst>
          </p:cNvPr>
          <p:cNvGrpSpPr>
            <a:grpSpLocks/>
          </p:cNvGrpSpPr>
          <p:nvPr/>
        </p:nvGrpSpPr>
        <p:grpSpPr bwMode="auto">
          <a:xfrm rot="10800000" flipH="1">
            <a:off x="0" y="88900"/>
            <a:ext cx="12192000" cy="1998663"/>
            <a:chOff x="-24048006" y="706405"/>
            <a:chExt cx="33183930" cy="5470816"/>
          </a:xfrm>
        </p:grpSpPr>
        <p:grpSp>
          <p:nvGrpSpPr>
            <p:cNvPr id="6" name="Google Shape;26;p3">
              <a:extLst>
                <a:ext uri="{FF2B5EF4-FFF2-40B4-BE49-F238E27FC236}">
                  <a16:creationId xmlns:a16="http://schemas.microsoft.com/office/drawing/2014/main" id="{CB22BB07-DA29-41C5-9BD7-7AEDF1639428}"/>
                </a:ext>
              </a:extLst>
            </p:cNvPr>
            <p:cNvGrpSpPr>
              <a:grpSpLocks/>
            </p:cNvGrpSpPr>
            <p:nvPr/>
          </p:nvGrpSpPr>
          <p:grpSpPr bwMode="auto">
            <a:xfrm rot="10800000" flipH="1">
              <a:off x="-24048006" y="3524344"/>
              <a:ext cx="30291417" cy="2652877"/>
              <a:chOff x="-19289447" y="811335"/>
              <a:chExt cx="30291417" cy="2652877"/>
            </a:xfrm>
          </p:grpSpPr>
          <p:sp>
            <p:nvSpPr>
              <p:cNvPr id="11" name="Google Shape;27;p3">
                <a:extLst>
                  <a:ext uri="{FF2B5EF4-FFF2-40B4-BE49-F238E27FC236}">
                    <a16:creationId xmlns:a16="http://schemas.microsoft.com/office/drawing/2014/main" id="{F8AC91EE-6212-475A-B57D-693544CD61AB}"/>
                  </a:ext>
                </a:extLst>
              </p:cNvPr>
              <p:cNvSpPr>
                <a:spLocks noChangeArrowheads="1"/>
              </p:cNvSpPr>
              <p:nvPr/>
            </p:nvSpPr>
            <p:spPr bwMode="auto">
              <a:xfrm>
                <a:off x="-19328336"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8;p3">
                <a:extLst>
                  <a:ext uri="{FF2B5EF4-FFF2-40B4-BE49-F238E27FC236}">
                    <a16:creationId xmlns:a16="http://schemas.microsoft.com/office/drawing/2014/main" id="{A495A576-58C1-4CAA-BA06-CC86A4C8C3C1}"/>
                  </a:ext>
                </a:extLst>
              </p:cNvPr>
              <p:cNvSpPr>
                <a:spLocks noChangeArrowheads="1"/>
              </p:cNvSpPr>
              <p:nvPr/>
            </p:nvSpPr>
            <p:spPr bwMode="auto">
              <a:xfrm rot="2727637">
                <a:off x="7116622"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9;p3">
                <a:extLst>
                  <a:ext uri="{FF2B5EF4-FFF2-40B4-BE49-F238E27FC236}">
                    <a16:creationId xmlns:a16="http://schemas.microsoft.com/office/drawing/2014/main" id="{BC24FE80-B39F-48CC-92A1-C17C5DC8191C}"/>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30;p3">
              <a:extLst>
                <a:ext uri="{FF2B5EF4-FFF2-40B4-BE49-F238E27FC236}">
                  <a16:creationId xmlns:a16="http://schemas.microsoft.com/office/drawing/2014/main" id="{EF032F76-FE08-4AFE-91F7-6AE8B05A3A06}"/>
                </a:ext>
              </a:extLst>
            </p:cNvPr>
            <p:cNvGrpSpPr>
              <a:grpSpLocks/>
            </p:cNvGrpSpPr>
            <p:nvPr/>
          </p:nvGrpSpPr>
          <p:grpSpPr bwMode="auto">
            <a:xfrm flipH="1">
              <a:off x="1190030" y="706405"/>
              <a:ext cx="7945894" cy="2652877"/>
              <a:chOff x="3056076" y="811335"/>
              <a:chExt cx="7945894" cy="2652877"/>
            </a:xfrm>
          </p:grpSpPr>
          <p:sp>
            <p:nvSpPr>
              <p:cNvPr id="8" name="Google Shape;31;p3">
                <a:extLst>
                  <a:ext uri="{FF2B5EF4-FFF2-40B4-BE49-F238E27FC236}">
                    <a16:creationId xmlns:a16="http://schemas.microsoft.com/office/drawing/2014/main" id="{9F42771A-0B51-43A2-8C31-63DBE728FF14}"/>
                  </a:ext>
                </a:extLst>
              </p:cNvPr>
              <p:cNvSpPr>
                <a:spLocks noChangeArrowheads="1"/>
              </p:cNvSpPr>
              <p:nvPr/>
            </p:nvSpPr>
            <p:spPr bwMode="auto">
              <a:xfrm>
                <a:off x="3094962" y="3201287"/>
                <a:ext cx="3080749"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32;p3">
                <a:extLst>
                  <a:ext uri="{FF2B5EF4-FFF2-40B4-BE49-F238E27FC236}">
                    <a16:creationId xmlns:a16="http://schemas.microsoft.com/office/drawing/2014/main" id="{51D4C633-3D6F-40F2-BC27-9017BC02DCE4}"/>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33;p3">
                <a:extLst>
                  <a:ext uri="{FF2B5EF4-FFF2-40B4-BE49-F238E27FC236}">
                    <a16:creationId xmlns:a16="http://schemas.microsoft.com/office/drawing/2014/main" id="{BA9B0D75-E44C-4C96-B212-E0FBE3C4E03F}"/>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34;p3">
            <a:extLst>
              <a:ext uri="{FF2B5EF4-FFF2-40B4-BE49-F238E27FC236}">
                <a16:creationId xmlns:a16="http://schemas.microsoft.com/office/drawing/2014/main" id="{E2468E03-D161-43BA-8E43-0838B96CCCFE}"/>
              </a:ext>
            </a:extLst>
          </p:cNvPr>
          <p:cNvSpPr>
            <a:spLocks/>
          </p:cNvSpPr>
          <p:nvPr/>
        </p:nvSpPr>
        <p:spPr bwMode="auto">
          <a:xfrm flipH="1">
            <a:off x="9790113" y="700088"/>
            <a:ext cx="779462" cy="784225"/>
          </a:xfrm>
          <a:custGeom>
            <a:avLst/>
            <a:gdLst>
              <a:gd name="T0" fmla="*/ 5 w 3208412"/>
              <a:gd name="T1" fmla="*/ 3 h 3234532"/>
              <a:gd name="T2" fmla="*/ 5 w 3208412"/>
              <a:gd name="T3" fmla="*/ 3 h 3234532"/>
              <a:gd name="T4" fmla="*/ 5 w 3208412"/>
              <a:gd name="T5" fmla="*/ 4 h 3234532"/>
              <a:gd name="T6" fmla="*/ 5 w 3208412"/>
              <a:gd name="T7" fmla="*/ 4 h 3234532"/>
              <a:gd name="T8" fmla="*/ 4 w 3208412"/>
              <a:gd name="T9" fmla="*/ 5 h 3234532"/>
              <a:gd name="T10" fmla="*/ 5 w 3208412"/>
              <a:gd name="T11" fmla="*/ 6 h 3234532"/>
              <a:gd name="T12" fmla="*/ 6 w 3208412"/>
              <a:gd name="T13" fmla="*/ 5 h 3234532"/>
              <a:gd name="T14" fmla="*/ 6 w 3208412"/>
              <a:gd name="T15" fmla="*/ 5 h 3234532"/>
              <a:gd name="T16" fmla="*/ 6 w 3208412"/>
              <a:gd name="T17" fmla="*/ 4 h 3234532"/>
              <a:gd name="T18" fmla="*/ 6 w 3208412"/>
              <a:gd name="T19" fmla="*/ 5 h 3234532"/>
              <a:gd name="T20" fmla="*/ 5 w 3208412"/>
              <a:gd name="T21" fmla="*/ 7 h 3234532"/>
              <a:gd name="T22" fmla="*/ 3 w 3208412"/>
              <a:gd name="T23" fmla="*/ 5 h 3234532"/>
              <a:gd name="T24" fmla="*/ 5 w 3208412"/>
              <a:gd name="T25" fmla="*/ 3 h 3234532"/>
              <a:gd name="T26" fmla="*/ 5 w 3208412"/>
              <a:gd name="T27" fmla="*/ 2 h 3234532"/>
              <a:gd name="T28" fmla="*/ 6 w 3208412"/>
              <a:gd name="T29" fmla="*/ 2 h 3234532"/>
              <a:gd name="T30" fmla="*/ 6 w 3208412"/>
              <a:gd name="T31" fmla="*/ 3 h 3234532"/>
              <a:gd name="T32" fmla="*/ 5 w 3208412"/>
              <a:gd name="T33" fmla="*/ 2 h 3234532"/>
              <a:gd name="T34" fmla="*/ 2 w 3208412"/>
              <a:gd name="T35" fmla="*/ 5 h 3234532"/>
              <a:gd name="T36" fmla="*/ 5 w 3208412"/>
              <a:gd name="T37" fmla="*/ 7 h 3234532"/>
              <a:gd name="T38" fmla="*/ 7 w 3208412"/>
              <a:gd name="T39" fmla="*/ 5 h 3234532"/>
              <a:gd name="T40" fmla="*/ 7 w 3208412"/>
              <a:gd name="T41" fmla="*/ 4 h 3234532"/>
              <a:gd name="T42" fmla="*/ 7 w 3208412"/>
              <a:gd name="T43" fmla="*/ 3 h 3234532"/>
              <a:gd name="T44" fmla="*/ 8 w 3208412"/>
              <a:gd name="T45" fmla="*/ 5 h 3234532"/>
              <a:gd name="T46" fmla="*/ 5 w 3208412"/>
              <a:gd name="T47" fmla="*/ 8 h 3234532"/>
              <a:gd name="T48" fmla="*/ 1 w 3208412"/>
              <a:gd name="T49" fmla="*/ 5 h 3234532"/>
              <a:gd name="T50" fmla="*/ 5 w 3208412"/>
              <a:gd name="T51" fmla="*/ 2 h 3234532"/>
              <a:gd name="T52" fmla="*/ 5 w 3208412"/>
              <a:gd name="T53" fmla="*/ 0 h 3234532"/>
              <a:gd name="T54" fmla="*/ 7 w 3208412"/>
              <a:gd name="T55" fmla="*/ 1 h 3234532"/>
              <a:gd name="T56" fmla="*/ 7 w 3208412"/>
              <a:gd name="T57" fmla="*/ 1 h 3234532"/>
              <a:gd name="T58" fmla="*/ 7 w 3208412"/>
              <a:gd name="T59" fmla="*/ 2 h 3234532"/>
              <a:gd name="T60" fmla="*/ 5 w 3208412"/>
              <a:gd name="T61" fmla="*/ 1 h 3234532"/>
              <a:gd name="T62" fmla="*/ 1 w 3208412"/>
              <a:gd name="T63" fmla="*/ 5 h 3234532"/>
              <a:gd name="T64" fmla="*/ 5 w 3208412"/>
              <a:gd name="T65" fmla="*/ 8 h 3234532"/>
              <a:gd name="T66" fmla="*/ 8 w 3208412"/>
              <a:gd name="T67" fmla="*/ 5 h 3234532"/>
              <a:gd name="T68" fmla="*/ 8 w 3208412"/>
              <a:gd name="T69" fmla="*/ 3 h 3234532"/>
              <a:gd name="T70" fmla="*/ 8 w 3208412"/>
              <a:gd name="T71" fmla="*/ 2 h 3234532"/>
              <a:gd name="T72" fmla="*/ 8 w 3208412"/>
              <a:gd name="T73" fmla="*/ 2 h 3234532"/>
              <a:gd name="T74" fmla="*/ 9 w 3208412"/>
              <a:gd name="T75" fmla="*/ 5 h 3234532"/>
              <a:gd name="T76" fmla="*/ 5 w 3208412"/>
              <a:gd name="T77" fmla="*/ 9 h 3234532"/>
              <a:gd name="T78" fmla="*/ 0 w 3208412"/>
              <a:gd name="T79" fmla="*/ 5 h 3234532"/>
              <a:gd name="T80" fmla="*/ 5 w 3208412"/>
              <a:gd name="T81" fmla="*/ 0 h 3234532"/>
              <a:gd name="T82" fmla="*/ 9 w 3208412"/>
              <a:gd name="T83" fmla="*/ 0 h 3234532"/>
              <a:gd name="T84" fmla="*/ 9 w 3208412"/>
              <a:gd name="T85" fmla="*/ 1 h 3234532"/>
              <a:gd name="T86" fmla="*/ 9 w 3208412"/>
              <a:gd name="T87" fmla="*/ 1 h 3234532"/>
              <a:gd name="T88" fmla="*/ 9 w 3208412"/>
              <a:gd name="T89" fmla="*/ 2 h 3234532"/>
              <a:gd name="T90" fmla="*/ 8 w 3208412"/>
              <a:gd name="T91" fmla="*/ 2 h 3234532"/>
              <a:gd name="T92" fmla="*/ 5 w 3208412"/>
              <a:gd name="T93" fmla="*/ 5 h 3234532"/>
              <a:gd name="T94" fmla="*/ 5 w 3208412"/>
              <a:gd name="T95" fmla="*/ 5 h 3234532"/>
              <a:gd name="T96" fmla="*/ 5 w 3208412"/>
              <a:gd name="T97" fmla="*/ 5 h 3234532"/>
              <a:gd name="T98" fmla="*/ 4 w 3208412"/>
              <a:gd name="T99" fmla="*/ 5 h 3234532"/>
              <a:gd name="T100" fmla="*/ 5 w 3208412"/>
              <a:gd name="T101" fmla="*/ 4 h 3234532"/>
              <a:gd name="T102" fmla="*/ 5 w 3208412"/>
              <a:gd name="T103" fmla="*/ 4 h 3234532"/>
              <a:gd name="T104" fmla="*/ 8 w 3208412"/>
              <a:gd name="T105" fmla="*/ 1 h 3234532"/>
              <a:gd name="T106" fmla="*/ 8 w 3208412"/>
              <a:gd name="T107" fmla="*/ 1 h 3234532"/>
              <a:gd name="T108" fmla="*/ 9 w 3208412"/>
              <a:gd name="T109" fmla="*/ 0 h 32345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Tree>
    <p:extLst>
      <p:ext uri="{BB962C8B-B14F-4D97-AF65-F5344CB8AC3E}">
        <p14:creationId xmlns:p14="http://schemas.microsoft.com/office/powerpoint/2010/main" val="1990603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صفحة مقدمة الدرس" userDrawn="1">
  <p:cSld name="صفحة مقدمة الدرس">
    <p:spTree>
      <p:nvGrpSpPr>
        <p:cNvPr id="1" name="Shape 35"/>
        <p:cNvGrpSpPr/>
        <p:nvPr/>
      </p:nvGrpSpPr>
      <p:grpSpPr>
        <a:xfrm>
          <a:off x="0" y="0"/>
          <a:ext cx="0" cy="0"/>
          <a:chOff x="0" y="0"/>
          <a:chExt cx="0" cy="0"/>
        </a:xfrm>
      </p:grpSpPr>
      <p:pic>
        <p:nvPicPr>
          <p:cNvPr id="2" name="Google Shape;38;p4">
            <a:extLst>
              <a:ext uri="{FF2B5EF4-FFF2-40B4-BE49-F238E27FC236}">
                <a16:creationId xmlns:a16="http://schemas.microsoft.com/office/drawing/2014/main" id="{9E5A1B2B-281C-4F90-B19B-FCEC3E4BAB21}"/>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327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201"/>
        <p:cNvGrpSpPr/>
        <p:nvPr/>
      </p:nvGrpSpPr>
      <p:grpSpPr>
        <a:xfrm>
          <a:off x="0" y="0"/>
          <a:ext cx="0" cy="0"/>
          <a:chOff x="0" y="0"/>
          <a:chExt cx="0" cy="0"/>
        </a:xfrm>
      </p:grpSpPr>
      <p:sp>
        <p:nvSpPr>
          <p:cNvPr id="2" name="Google Shape;202;p15">
            <a:extLst>
              <a:ext uri="{FF2B5EF4-FFF2-40B4-BE49-F238E27FC236}">
                <a16:creationId xmlns:a16="http://schemas.microsoft.com/office/drawing/2014/main" id="{37C1E5CA-8803-4D53-8DB3-86671DEA498E}"/>
              </a:ext>
            </a:extLst>
          </p:cNvPr>
          <p:cNvSpPr>
            <a:spLocks/>
          </p:cNvSpPr>
          <p:nvPr/>
        </p:nvSpPr>
        <p:spPr bwMode="auto">
          <a:xfrm flipH="1">
            <a:off x="-9525" y="987425"/>
            <a:ext cx="12211050" cy="5870575"/>
          </a:xfrm>
          <a:custGeom>
            <a:avLst/>
            <a:gdLst>
              <a:gd name="T0" fmla="*/ 17496 w 12271248"/>
              <a:gd name="T1" fmla="*/ 155672 h 5907024"/>
              <a:gd name="T2" fmla="*/ 1102262 w 12271248"/>
              <a:gd name="T3" fmla="*/ 155672 h 5907024"/>
              <a:gd name="T4" fmla="*/ 1924585 w 12271248"/>
              <a:gd name="T5" fmla="*/ 1003232 h 5907024"/>
              <a:gd name="T6" fmla="*/ 2886880 w 12271248"/>
              <a:gd name="T7" fmla="*/ 0 h 5907024"/>
              <a:gd name="T8" fmla="*/ 11739976 w 12271248"/>
              <a:gd name="T9" fmla="*/ 0 h 5907024"/>
              <a:gd name="T10" fmla="*/ 11739976 w 12271248"/>
              <a:gd name="T11" fmla="*/ 5586965 h 5907024"/>
              <a:gd name="T12" fmla="*/ 0 w 12271248"/>
              <a:gd name="T13" fmla="*/ 5586965 h 5907024"/>
              <a:gd name="T14" fmla="*/ 17496 w 12271248"/>
              <a:gd name="T15" fmla="*/ 155672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03;p15">
            <a:extLst>
              <a:ext uri="{FF2B5EF4-FFF2-40B4-BE49-F238E27FC236}">
                <a16:creationId xmlns:a16="http://schemas.microsoft.com/office/drawing/2014/main" id="{2C46F4DF-DC38-46A7-ADFF-DC156BB188C8}"/>
              </a:ext>
            </a:extLst>
          </p:cNvPr>
          <p:cNvSpPr>
            <a:spLocks noChangeArrowheads="1"/>
          </p:cNvSpPr>
          <p:nvPr/>
        </p:nvSpPr>
        <p:spPr bwMode="auto">
          <a:xfrm flipH="1">
            <a:off x="709613"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04;p15">
            <a:extLst>
              <a:ext uri="{FF2B5EF4-FFF2-40B4-BE49-F238E27FC236}">
                <a16:creationId xmlns:a16="http://schemas.microsoft.com/office/drawing/2014/main" id="{1A9A7591-2857-4EAD-892E-9697D7718B1B}"/>
              </a:ext>
            </a:extLst>
          </p:cNvPr>
          <p:cNvSpPr>
            <a:spLocks/>
          </p:cNvSpPr>
          <p:nvPr/>
        </p:nvSpPr>
        <p:spPr bwMode="auto">
          <a:xfrm flipH="1">
            <a:off x="9423400" y="334963"/>
            <a:ext cx="1504950" cy="1504950"/>
          </a:xfrm>
          <a:custGeom>
            <a:avLst/>
            <a:gdLst>
              <a:gd name="T0" fmla="*/ 72204 w 2017267"/>
              <a:gd name="T1" fmla="*/ 0 h 2017267"/>
              <a:gd name="T2" fmla="*/ 78144 w 2017267"/>
              <a:gd name="T3" fmla="*/ 2460 h 2017267"/>
              <a:gd name="T4" fmla="*/ 141947 w 2017267"/>
              <a:gd name="T5" fmla="*/ 66263 h 2017267"/>
              <a:gd name="T6" fmla="*/ 141947 w 2017267"/>
              <a:gd name="T7" fmla="*/ 78144 h 2017267"/>
              <a:gd name="T8" fmla="*/ 78144 w 2017267"/>
              <a:gd name="T9" fmla="*/ 141947 h 2017267"/>
              <a:gd name="T10" fmla="*/ 66263 w 2017267"/>
              <a:gd name="T11" fmla="*/ 141947 h 2017267"/>
              <a:gd name="T12" fmla="*/ 2460 w 2017267"/>
              <a:gd name="T13" fmla="*/ 78144 h 2017267"/>
              <a:gd name="T14" fmla="*/ 2460 w 2017267"/>
              <a:gd name="T15" fmla="*/ 66263 h 2017267"/>
              <a:gd name="T16" fmla="*/ 66263 w 2017267"/>
              <a:gd name="T17" fmla="*/ 2460 h 2017267"/>
              <a:gd name="T18" fmla="*/ 72204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05;p15">
            <a:extLst>
              <a:ext uri="{FF2B5EF4-FFF2-40B4-BE49-F238E27FC236}">
                <a16:creationId xmlns:a16="http://schemas.microsoft.com/office/drawing/2014/main" id="{60909A9A-2172-4CF6-8C60-4DBE975789A0}"/>
              </a:ext>
            </a:extLst>
          </p:cNvPr>
          <p:cNvGrpSpPr>
            <a:grpSpLocks/>
          </p:cNvGrpSpPr>
          <p:nvPr/>
        </p:nvGrpSpPr>
        <p:grpSpPr bwMode="auto">
          <a:xfrm rot="10800000" flipH="1">
            <a:off x="-9525" y="88900"/>
            <a:ext cx="12192000" cy="1998663"/>
            <a:chOff x="-24048006" y="706405"/>
            <a:chExt cx="33183930" cy="5470816"/>
          </a:xfrm>
        </p:grpSpPr>
        <p:grpSp>
          <p:nvGrpSpPr>
            <p:cNvPr id="6" name="Google Shape;206;p15">
              <a:extLst>
                <a:ext uri="{FF2B5EF4-FFF2-40B4-BE49-F238E27FC236}">
                  <a16:creationId xmlns:a16="http://schemas.microsoft.com/office/drawing/2014/main" id="{1BFADADB-EF5F-440E-98BC-E5BA891A9A19}"/>
                </a:ext>
              </a:extLst>
            </p:cNvPr>
            <p:cNvGrpSpPr>
              <a:grpSpLocks/>
            </p:cNvGrpSpPr>
            <p:nvPr/>
          </p:nvGrpSpPr>
          <p:grpSpPr bwMode="auto">
            <a:xfrm rot="10800000" flipH="1">
              <a:off x="-24048006" y="3524344"/>
              <a:ext cx="30291417" cy="2652877"/>
              <a:chOff x="-19289447" y="811335"/>
              <a:chExt cx="30291417" cy="2652877"/>
            </a:xfrm>
          </p:grpSpPr>
          <p:sp>
            <p:nvSpPr>
              <p:cNvPr id="11" name="Google Shape;207;p15">
                <a:extLst>
                  <a:ext uri="{FF2B5EF4-FFF2-40B4-BE49-F238E27FC236}">
                    <a16:creationId xmlns:a16="http://schemas.microsoft.com/office/drawing/2014/main" id="{28296E24-BA80-43D1-8000-1220EEC41C9D}"/>
                  </a:ext>
                </a:extLst>
              </p:cNvPr>
              <p:cNvSpPr>
                <a:spLocks noChangeArrowheads="1"/>
              </p:cNvSpPr>
              <p:nvPr/>
            </p:nvSpPr>
            <p:spPr bwMode="auto">
              <a:xfrm>
                <a:off x="-19328336"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08;p15">
                <a:extLst>
                  <a:ext uri="{FF2B5EF4-FFF2-40B4-BE49-F238E27FC236}">
                    <a16:creationId xmlns:a16="http://schemas.microsoft.com/office/drawing/2014/main" id="{627EBA18-0A16-4E7E-916C-0F479C050D27}"/>
                  </a:ext>
                </a:extLst>
              </p:cNvPr>
              <p:cNvSpPr>
                <a:spLocks noChangeArrowheads="1"/>
              </p:cNvSpPr>
              <p:nvPr/>
            </p:nvSpPr>
            <p:spPr bwMode="auto">
              <a:xfrm rot="2727637">
                <a:off x="7116622"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09;p15">
                <a:extLst>
                  <a:ext uri="{FF2B5EF4-FFF2-40B4-BE49-F238E27FC236}">
                    <a16:creationId xmlns:a16="http://schemas.microsoft.com/office/drawing/2014/main" id="{8D25057D-712F-4DC7-A702-1137CFA0358F}"/>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10;p15">
              <a:extLst>
                <a:ext uri="{FF2B5EF4-FFF2-40B4-BE49-F238E27FC236}">
                  <a16:creationId xmlns:a16="http://schemas.microsoft.com/office/drawing/2014/main" id="{559CB472-7593-49FB-817B-3BEAB4FC4348}"/>
                </a:ext>
              </a:extLst>
            </p:cNvPr>
            <p:cNvGrpSpPr>
              <a:grpSpLocks/>
            </p:cNvGrpSpPr>
            <p:nvPr/>
          </p:nvGrpSpPr>
          <p:grpSpPr bwMode="auto">
            <a:xfrm flipH="1">
              <a:off x="1190030" y="706405"/>
              <a:ext cx="7945894" cy="2652877"/>
              <a:chOff x="3056076" y="811335"/>
              <a:chExt cx="7945894" cy="2652877"/>
            </a:xfrm>
          </p:grpSpPr>
          <p:sp>
            <p:nvSpPr>
              <p:cNvPr id="8" name="Google Shape;211;p15">
                <a:extLst>
                  <a:ext uri="{FF2B5EF4-FFF2-40B4-BE49-F238E27FC236}">
                    <a16:creationId xmlns:a16="http://schemas.microsoft.com/office/drawing/2014/main" id="{864E20CE-EF1D-4343-8F1B-D6D3CB4F9995}"/>
                  </a:ext>
                </a:extLst>
              </p:cNvPr>
              <p:cNvSpPr>
                <a:spLocks noChangeArrowheads="1"/>
              </p:cNvSpPr>
              <p:nvPr/>
            </p:nvSpPr>
            <p:spPr bwMode="auto">
              <a:xfrm>
                <a:off x="3094962" y="3201287"/>
                <a:ext cx="3080749"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12;p15">
                <a:extLst>
                  <a:ext uri="{FF2B5EF4-FFF2-40B4-BE49-F238E27FC236}">
                    <a16:creationId xmlns:a16="http://schemas.microsoft.com/office/drawing/2014/main" id="{1D7E1FA9-6866-427B-A446-BB64E99809C6}"/>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13;p15">
                <a:extLst>
                  <a:ext uri="{FF2B5EF4-FFF2-40B4-BE49-F238E27FC236}">
                    <a16:creationId xmlns:a16="http://schemas.microsoft.com/office/drawing/2014/main" id="{17EF4F33-3BEF-40F7-AA95-B78A27F9487C}"/>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grpSp>
        <p:nvGrpSpPr>
          <p:cNvPr id="14" name="Google Shape;214;p15">
            <a:extLst>
              <a:ext uri="{FF2B5EF4-FFF2-40B4-BE49-F238E27FC236}">
                <a16:creationId xmlns:a16="http://schemas.microsoft.com/office/drawing/2014/main" id="{1689A18B-1119-449A-82C8-997105DED6A0}"/>
              </a:ext>
            </a:extLst>
          </p:cNvPr>
          <p:cNvGrpSpPr>
            <a:grpSpLocks/>
          </p:cNvGrpSpPr>
          <p:nvPr/>
        </p:nvGrpSpPr>
        <p:grpSpPr bwMode="auto">
          <a:xfrm flipH="1">
            <a:off x="9763125" y="736600"/>
            <a:ext cx="871538" cy="758825"/>
            <a:chOff x="4075906" y="5137696"/>
            <a:chExt cx="1420106" cy="1235751"/>
          </a:xfrm>
        </p:grpSpPr>
        <p:sp>
          <p:nvSpPr>
            <p:cNvPr id="15" name="Google Shape;215;p15">
              <a:extLst>
                <a:ext uri="{FF2B5EF4-FFF2-40B4-BE49-F238E27FC236}">
                  <a16:creationId xmlns:a16="http://schemas.microsoft.com/office/drawing/2014/main" id="{1D32E977-A525-440F-9C52-5E846BEC88F3}"/>
                </a:ext>
              </a:extLst>
            </p:cNvPr>
            <p:cNvSpPr>
              <a:spLocks/>
            </p:cNvSpPr>
            <p:nvPr/>
          </p:nvSpPr>
          <p:spPr bwMode="auto">
            <a:xfrm rot="5400000" flipH="1">
              <a:off x="4674794" y="5298874"/>
              <a:ext cx="222332" cy="1420106"/>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56587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6" name="Google Shape;216;p15">
              <a:extLst>
                <a:ext uri="{FF2B5EF4-FFF2-40B4-BE49-F238E27FC236}">
                  <a16:creationId xmlns:a16="http://schemas.microsoft.com/office/drawing/2014/main" id="{8095A85D-E137-4109-9627-DC24AF4F5064}"/>
                </a:ext>
              </a:extLst>
            </p:cNvPr>
            <p:cNvSpPr>
              <a:spLocks/>
            </p:cNvSpPr>
            <p:nvPr/>
          </p:nvSpPr>
          <p:spPr bwMode="auto">
            <a:xfrm rot="16200000" flipH="1">
              <a:off x="4679964" y="5596201"/>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C82FF"/>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7" name="Google Shape;217;p15">
              <a:extLst>
                <a:ext uri="{FF2B5EF4-FFF2-40B4-BE49-F238E27FC236}">
                  <a16:creationId xmlns:a16="http://schemas.microsoft.com/office/drawing/2014/main" id="{A0C343B2-4F0C-4287-9E0A-3333EE24A6EE}"/>
                </a:ext>
              </a:extLst>
            </p:cNvPr>
            <p:cNvSpPr>
              <a:spLocks/>
            </p:cNvSpPr>
            <p:nvPr/>
          </p:nvSpPr>
          <p:spPr bwMode="auto">
            <a:xfrm rot="16200000" flipH="1">
              <a:off x="4679964" y="5076566"/>
              <a:ext cx="211991" cy="1342503"/>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ED0A6"/>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8" name="Google Shape;218;p15">
              <a:extLst>
                <a:ext uri="{FF2B5EF4-FFF2-40B4-BE49-F238E27FC236}">
                  <a16:creationId xmlns:a16="http://schemas.microsoft.com/office/drawing/2014/main" id="{1BC4AFD7-9043-4462-A457-CD79D91DB173}"/>
                </a:ext>
              </a:extLst>
            </p:cNvPr>
            <p:cNvSpPr>
              <a:spLocks/>
            </p:cNvSpPr>
            <p:nvPr/>
          </p:nvSpPr>
          <p:spPr bwMode="auto">
            <a:xfrm rot="16200000" flipH="1">
              <a:off x="4663148" y="4824501"/>
              <a:ext cx="209406" cy="1342505"/>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1F3864"/>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sp>
          <p:nvSpPr>
            <p:cNvPr id="19" name="Google Shape;219;p15">
              <a:extLst>
                <a:ext uri="{FF2B5EF4-FFF2-40B4-BE49-F238E27FC236}">
                  <a16:creationId xmlns:a16="http://schemas.microsoft.com/office/drawing/2014/main" id="{8A3421A4-19A1-4A30-8E0F-88411E54E982}"/>
                </a:ext>
              </a:extLst>
            </p:cNvPr>
            <p:cNvSpPr>
              <a:spLocks/>
            </p:cNvSpPr>
            <p:nvPr/>
          </p:nvSpPr>
          <p:spPr bwMode="auto">
            <a:xfrm rot="5400000" flipH="1">
              <a:off x="4696777" y="4573733"/>
              <a:ext cx="211991" cy="1339917"/>
            </a:xfrm>
            <a:custGeom>
              <a:avLst/>
              <a:gdLst>
                <a:gd name="T0" fmla="*/ 0 w 468002"/>
                <a:gd name="T1" fmla="*/ 0 h 2500353"/>
                <a:gd name="T2" fmla="*/ 468002 w 468002"/>
                <a:gd name="T3" fmla="*/ 2500353 h 2500353"/>
              </a:gdLst>
              <a:ahLst/>
              <a:cxnLst/>
              <a:rect l="T0" t="T1" r="T2" b="T3"/>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w="41275">
              <a:solidFill>
                <a:srgbClr val="FF8021"/>
              </a:solidFill>
              <a:miter lim="800000"/>
              <a:headEnd type="none" w="sm" len="sm"/>
              <a:tailEnd type="none" w="sm" len="sm"/>
            </a:ln>
          </p:spPr>
          <p:txBody>
            <a:bodyPr lIns="60950" tIns="30475" rIns="60950" bIns="304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200"/>
                <a:defRPr/>
              </a:pPr>
              <a:r>
                <a:rPr lang="en-US" altLang="en-US" sz="1200">
                  <a:solidFill>
                    <a:srgbClr val="FFFFFF"/>
                  </a:solidFill>
                </a:rPr>
                <a:t>D</a:t>
              </a:r>
            </a:p>
          </p:txBody>
        </p:sp>
      </p:grpSp>
      <p:pic>
        <p:nvPicPr>
          <p:cNvPr id="20" name="Google Shape;220;p15">
            <a:extLst>
              <a:ext uri="{FF2B5EF4-FFF2-40B4-BE49-F238E27FC236}">
                <a16:creationId xmlns:a16="http://schemas.microsoft.com/office/drawing/2014/main" id="{C99E12CD-78D3-4E42-84A4-AFDD99FADCD8}"/>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Google Shape;221;p15">
            <a:extLst>
              <a:ext uri="{FF2B5EF4-FFF2-40B4-BE49-F238E27FC236}">
                <a16:creationId xmlns:a16="http://schemas.microsoft.com/office/drawing/2014/main" id="{5239A6A9-97DE-46D6-ABE8-C6E81A79436E}"/>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en-US" altLang="en-US" sz="2800" b="1" dirty="0">
                <a:latin typeface="Myriad Pro" panose="020B0503030403020204" pitchFamily="34" charset="0"/>
                <a:cs typeface="Open Sans Light" charset="0"/>
                <a:sym typeface="Open Sans Light" charset="0"/>
              </a:rPr>
              <a:t>RÉFÉRENCES</a:t>
            </a:r>
            <a:endParaRPr lang="en-US"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360011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222"/>
        <p:cNvGrpSpPr/>
        <p:nvPr/>
      </p:nvGrpSpPr>
      <p:grpSpPr>
        <a:xfrm>
          <a:off x="0" y="0"/>
          <a:ext cx="0" cy="0"/>
          <a:chOff x="0" y="0"/>
          <a:chExt cx="0" cy="0"/>
        </a:xfrm>
      </p:grpSpPr>
      <p:sp>
        <p:nvSpPr>
          <p:cNvPr id="2" name="Google Shape;223;p16">
            <a:extLst>
              <a:ext uri="{FF2B5EF4-FFF2-40B4-BE49-F238E27FC236}">
                <a16:creationId xmlns:a16="http://schemas.microsoft.com/office/drawing/2014/main" id="{7058CD47-C866-4BF5-A645-44FCF6CE5878}"/>
              </a:ext>
            </a:extLst>
          </p:cNvPr>
          <p:cNvSpPr>
            <a:spLocks/>
          </p:cNvSpPr>
          <p:nvPr/>
        </p:nvSpPr>
        <p:spPr bwMode="auto">
          <a:xfrm flipH="1">
            <a:off x="0" y="987425"/>
            <a:ext cx="12211050" cy="5870575"/>
          </a:xfrm>
          <a:custGeom>
            <a:avLst/>
            <a:gdLst>
              <a:gd name="T0" fmla="*/ 17496 w 12271248"/>
              <a:gd name="T1" fmla="*/ 155672 h 5907024"/>
              <a:gd name="T2" fmla="*/ 1102262 w 12271248"/>
              <a:gd name="T3" fmla="*/ 155672 h 5907024"/>
              <a:gd name="T4" fmla="*/ 1924585 w 12271248"/>
              <a:gd name="T5" fmla="*/ 1003232 h 5907024"/>
              <a:gd name="T6" fmla="*/ 2886880 w 12271248"/>
              <a:gd name="T7" fmla="*/ 0 h 5907024"/>
              <a:gd name="T8" fmla="*/ 11739976 w 12271248"/>
              <a:gd name="T9" fmla="*/ 0 h 5907024"/>
              <a:gd name="T10" fmla="*/ 11739976 w 12271248"/>
              <a:gd name="T11" fmla="*/ 5586965 h 5907024"/>
              <a:gd name="T12" fmla="*/ 0 w 12271248"/>
              <a:gd name="T13" fmla="*/ 5586965 h 5907024"/>
              <a:gd name="T14" fmla="*/ 17496 w 12271248"/>
              <a:gd name="T15" fmla="*/ 155672 h 59070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sp>
        <p:nvSpPr>
          <p:cNvPr id="3" name="Google Shape;224;p16">
            <a:extLst>
              <a:ext uri="{FF2B5EF4-FFF2-40B4-BE49-F238E27FC236}">
                <a16:creationId xmlns:a16="http://schemas.microsoft.com/office/drawing/2014/main" id="{05C6F77B-9400-4EF2-BCF6-7E3A8E6852C1}"/>
              </a:ext>
            </a:extLst>
          </p:cNvPr>
          <p:cNvSpPr>
            <a:spLocks noChangeArrowheads="1"/>
          </p:cNvSpPr>
          <p:nvPr/>
        </p:nvSpPr>
        <p:spPr bwMode="auto">
          <a:xfrm flipH="1">
            <a:off x="719138" y="1784350"/>
            <a:ext cx="10698162" cy="4259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4" name="Google Shape;225;p16">
            <a:extLst>
              <a:ext uri="{FF2B5EF4-FFF2-40B4-BE49-F238E27FC236}">
                <a16:creationId xmlns:a16="http://schemas.microsoft.com/office/drawing/2014/main" id="{E2202911-B40E-4391-8F47-65983566A2A7}"/>
              </a:ext>
            </a:extLst>
          </p:cNvPr>
          <p:cNvSpPr>
            <a:spLocks/>
          </p:cNvSpPr>
          <p:nvPr/>
        </p:nvSpPr>
        <p:spPr bwMode="auto">
          <a:xfrm flipH="1">
            <a:off x="9432925" y="334963"/>
            <a:ext cx="1504950" cy="1504950"/>
          </a:xfrm>
          <a:custGeom>
            <a:avLst/>
            <a:gdLst>
              <a:gd name="T0" fmla="*/ 72204 w 2017267"/>
              <a:gd name="T1" fmla="*/ 0 h 2017267"/>
              <a:gd name="T2" fmla="*/ 78144 w 2017267"/>
              <a:gd name="T3" fmla="*/ 2460 h 2017267"/>
              <a:gd name="T4" fmla="*/ 141947 w 2017267"/>
              <a:gd name="T5" fmla="*/ 66263 h 2017267"/>
              <a:gd name="T6" fmla="*/ 141947 w 2017267"/>
              <a:gd name="T7" fmla="*/ 78144 h 2017267"/>
              <a:gd name="T8" fmla="*/ 78144 w 2017267"/>
              <a:gd name="T9" fmla="*/ 141947 h 2017267"/>
              <a:gd name="T10" fmla="*/ 66263 w 2017267"/>
              <a:gd name="T11" fmla="*/ 141947 h 2017267"/>
              <a:gd name="T12" fmla="*/ 2460 w 2017267"/>
              <a:gd name="T13" fmla="*/ 78144 h 2017267"/>
              <a:gd name="T14" fmla="*/ 2460 w 2017267"/>
              <a:gd name="T15" fmla="*/ 66263 h 2017267"/>
              <a:gd name="T16" fmla="*/ 66263 w 2017267"/>
              <a:gd name="T17" fmla="*/ 2460 h 2017267"/>
              <a:gd name="T18" fmla="*/ 72204 w 2017267"/>
              <a:gd name="T19" fmla="*/ 0 h 20172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nvGrpSpPr>
          <p:cNvPr id="5" name="Google Shape;226;p16">
            <a:extLst>
              <a:ext uri="{FF2B5EF4-FFF2-40B4-BE49-F238E27FC236}">
                <a16:creationId xmlns:a16="http://schemas.microsoft.com/office/drawing/2014/main" id="{A25CA243-38C6-4E73-BA27-4AF3B1B7A6EC}"/>
              </a:ext>
            </a:extLst>
          </p:cNvPr>
          <p:cNvGrpSpPr>
            <a:grpSpLocks/>
          </p:cNvGrpSpPr>
          <p:nvPr/>
        </p:nvGrpSpPr>
        <p:grpSpPr bwMode="auto">
          <a:xfrm rot="10800000" flipH="1">
            <a:off x="0" y="88900"/>
            <a:ext cx="12192000" cy="1998663"/>
            <a:chOff x="-24048006" y="706405"/>
            <a:chExt cx="33183930" cy="5470816"/>
          </a:xfrm>
        </p:grpSpPr>
        <p:grpSp>
          <p:nvGrpSpPr>
            <p:cNvPr id="6" name="Google Shape;227;p16">
              <a:extLst>
                <a:ext uri="{FF2B5EF4-FFF2-40B4-BE49-F238E27FC236}">
                  <a16:creationId xmlns:a16="http://schemas.microsoft.com/office/drawing/2014/main" id="{82D3B80D-C15D-47F0-8A94-B01397B293D1}"/>
                </a:ext>
              </a:extLst>
            </p:cNvPr>
            <p:cNvGrpSpPr>
              <a:grpSpLocks/>
            </p:cNvGrpSpPr>
            <p:nvPr/>
          </p:nvGrpSpPr>
          <p:grpSpPr bwMode="auto">
            <a:xfrm rot="10800000" flipH="1">
              <a:off x="-24048006" y="3524344"/>
              <a:ext cx="30291417" cy="2652877"/>
              <a:chOff x="-19289447" y="811335"/>
              <a:chExt cx="30291417" cy="2652877"/>
            </a:xfrm>
          </p:grpSpPr>
          <p:sp>
            <p:nvSpPr>
              <p:cNvPr id="11" name="Google Shape;228;p16">
                <a:extLst>
                  <a:ext uri="{FF2B5EF4-FFF2-40B4-BE49-F238E27FC236}">
                    <a16:creationId xmlns:a16="http://schemas.microsoft.com/office/drawing/2014/main" id="{DBA82C17-74D5-437D-8A47-1B14E42467BF}"/>
                  </a:ext>
                </a:extLst>
              </p:cNvPr>
              <p:cNvSpPr>
                <a:spLocks noChangeArrowheads="1"/>
              </p:cNvSpPr>
              <p:nvPr/>
            </p:nvSpPr>
            <p:spPr bwMode="auto">
              <a:xfrm>
                <a:off x="-19328336" y="3140451"/>
                <a:ext cx="25428052" cy="29114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Google Shape;229;p16">
                <a:extLst>
                  <a:ext uri="{FF2B5EF4-FFF2-40B4-BE49-F238E27FC236}">
                    <a16:creationId xmlns:a16="http://schemas.microsoft.com/office/drawing/2014/main" id="{B3310A4E-322E-4993-AA15-1A98A2D160DB}"/>
                  </a:ext>
                </a:extLst>
              </p:cNvPr>
              <p:cNvSpPr>
                <a:spLocks noChangeArrowheads="1"/>
              </p:cNvSpPr>
              <p:nvPr/>
            </p:nvSpPr>
            <p:spPr bwMode="auto">
              <a:xfrm rot="2727637">
                <a:off x="7116622"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rtl="1"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Google Shape;230;p16">
                <a:extLst>
                  <a:ext uri="{FF2B5EF4-FFF2-40B4-BE49-F238E27FC236}">
                    <a16:creationId xmlns:a16="http://schemas.microsoft.com/office/drawing/2014/main" id="{364E5E3A-16CD-42F8-A01E-D3773FC88A95}"/>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nvGrpSpPr>
            <p:cNvPr id="7" name="Google Shape;231;p16">
              <a:extLst>
                <a:ext uri="{FF2B5EF4-FFF2-40B4-BE49-F238E27FC236}">
                  <a16:creationId xmlns:a16="http://schemas.microsoft.com/office/drawing/2014/main" id="{330F20BC-1C3E-4DD3-9612-AC17870769FA}"/>
                </a:ext>
              </a:extLst>
            </p:cNvPr>
            <p:cNvGrpSpPr>
              <a:grpSpLocks/>
            </p:cNvGrpSpPr>
            <p:nvPr/>
          </p:nvGrpSpPr>
          <p:grpSpPr bwMode="auto">
            <a:xfrm flipH="1">
              <a:off x="1190030" y="706405"/>
              <a:ext cx="7945894" cy="2652877"/>
              <a:chOff x="3056076" y="811335"/>
              <a:chExt cx="7945894" cy="2652877"/>
            </a:xfrm>
          </p:grpSpPr>
          <p:sp>
            <p:nvSpPr>
              <p:cNvPr id="8" name="Google Shape;232;p16">
                <a:extLst>
                  <a:ext uri="{FF2B5EF4-FFF2-40B4-BE49-F238E27FC236}">
                    <a16:creationId xmlns:a16="http://schemas.microsoft.com/office/drawing/2014/main" id="{9A3D4ED6-8759-4900-82D6-6010BFD9F3CE}"/>
                  </a:ext>
                </a:extLst>
              </p:cNvPr>
              <p:cNvSpPr>
                <a:spLocks noChangeArrowheads="1"/>
              </p:cNvSpPr>
              <p:nvPr/>
            </p:nvSpPr>
            <p:spPr bwMode="auto">
              <a:xfrm>
                <a:off x="3094962" y="3201287"/>
                <a:ext cx="3080749" cy="230306"/>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Google Shape;233;p16">
                <a:extLst>
                  <a:ext uri="{FF2B5EF4-FFF2-40B4-BE49-F238E27FC236}">
                    <a16:creationId xmlns:a16="http://schemas.microsoft.com/office/drawing/2014/main" id="{4A814960-C8F7-4300-A305-3E1C69A70F7B}"/>
                  </a:ext>
                </a:extLst>
              </p:cNvPr>
              <p:cNvSpPr>
                <a:spLocks noChangeArrowheads="1"/>
              </p:cNvSpPr>
              <p:nvPr/>
            </p:nvSpPr>
            <p:spPr bwMode="auto">
              <a:xfrm rot="2727637">
                <a:off x="7153728" y="449501"/>
                <a:ext cx="230303" cy="3413451"/>
              </a:xfrm>
              <a:prstGeom prst="rect">
                <a:avLst/>
              </a:prstGeom>
              <a:solidFill>
                <a:srgbClr val="9CC2E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defRPr/>
                </a:pPr>
                <a:endParaRPr lang="en-US" altLang="en-US" sz="1800">
                  <a:solidFill>
                    <a:srgbClr val="FFFFFF"/>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Google Shape;234;p16">
                <a:extLst>
                  <a:ext uri="{FF2B5EF4-FFF2-40B4-BE49-F238E27FC236}">
                    <a16:creationId xmlns:a16="http://schemas.microsoft.com/office/drawing/2014/main" id="{480D4F07-2FA0-444C-9DF9-15B0A5EEC0DE}"/>
                  </a:ext>
                </a:extLst>
              </p:cNvPr>
              <p:cNvSpPr>
                <a:spLocks/>
              </p:cNvSpPr>
              <p:nvPr/>
            </p:nvSpPr>
            <p:spPr bwMode="auto">
              <a:xfrm rot="18872363" flipH="1">
                <a:off x="9542351" y="362795"/>
                <a:ext cx="228600" cy="3549958"/>
              </a:xfrm>
              <a:custGeom>
                <a:avLst/>
                <a:gdLst>
                  <a:gd name="T0" fmla="*/ 0 w 228600"/>
                  <a:gd name="T1" fmla="*/ 0 h 3549958"/>
                  <a:gd name="T2" fmla="*/ 0 w 228600"/>
                  <a:gd name="T3" fmla="*/ 3549958 h 3549958"/>
                  <a:gd name="T4" fmla="*/ 10901 w 228600"/>
                  <a:gd name="T5" fmla="*/ 3549958 h 3549958"/>
                  <a:gd name="T6" fmla="*/ 228600 w 228600"/>
                  <a:gd name="T7" fmla="*/ 3328731 h 3549958"/>
                  <a:gd name="T8" fmla="*/ 228600 w 228600"/>
                  <a:gd name="T9" fmla="*/ 0 h 3549958"/>
                  <a:gd name="T10" fmla="*/ 0 w 228600"/>
                  <a:gd name="T11" fmla="*/ 0 h 35499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8600" h="3549958" extrusionOk="0">
                    <a:moveTo>
                      <a:pt x="0" y="0"/>
                    </a:moveTo>
                    <a:lnTo>
                      <a:pt x="0" y="3549958"/>
                    </a:lnTo>
                    <a:lnTo>
                      <a:pt x="10901" y="3549958"/>
                    </a:lnTo>
                    <a:lnTo>
                      <a:pt x="228600" y="3328731"/>
                    </a:lnTo>
                    <a:lnTo>
                      <a:pt x="228600" y="0"/>
                    </a:lnTo>
                    <a:lnTo>
                      <a:pt x="0" y="0"/>
                    </a:lnTo>
                    <a:close/>
                  </a:path>
                </a:pathLst>
              </a:custGeom>
              <a:solidFill>
                <a:srgbClr val="9CC2E5"/>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nchor="ctr"/>
              <a:lstStyle/>
              <a:p>
                <a:endParaRPr lang="en-US"/>
              </a:p>
            </p:txBody>
          </p:sp>
        </p:grpSp>
      </p:grpSp>
      <p:sp>
        <p:nvSpPr>
          <p:cNvPr id="14" name="Google Shape;235;p16">
            <a:extLst>
              <a:ext uri="{FF2B5EF4-FFF2-40B4-BE49-F238E27FC236}">
                <a16:creationId xmlns:a16="http://schemas.microsoft.com/office/drawing/2014/main" id="{4ADA9D41-D91F-42E4-8BDA-38525D557741}"/>
              </a:ext>
            </a:extLst>
          </p:cNvPr>
          <p:cNvSpPr>
            <a:spLocks/>
          </p:cNvSpPr>
          <p:nvPr/>
        </p:nvSpPr>
        <p:spPr bwMode="auto">
          <a:xfrm flipH="1">
            <a:off x="9653588" y="773113"/>
            <a:ext cx="1062037" cy="554037"/>
          </a:xfrm>
          <a:custGeom>
            <a:avLst/>
            <a:gdLst>
              <a:gd name="T0" fmla="*/ 2147483646 w 271"/>
              <a:gd name="T1" fmla="*/ 2147483646 h 141"/>
              <a:gd name="T2" fmla="*/ 2147483646 w 271"/>
              <a:gd name="T3" fmla="*/ 2147483646 h 141"/>
              <a:gd name="T4" fmla="*/ 2147483646 w 271"/>
              <a:gd name="T5" fmla="*/ 2147483646 h 141"/>
              <a:gd name="T6" fmla="*/ 2147483646 w 271"/>
              <a:gd name="T7" fmla="*/ 2147483646 h 141"/>
              <a:gd name="T8" fmla="*/ 2147483646 w 271"/>
              <a:gd name="T9" fmla="*/ 2147483646 h 141"/>
              <a:gd name="T10" fmla="*/ 2147483646 w 271"/>
              <a:gd name="T11" fmla="*/ 2147483646 h 141"/>
              <a:gd name="T12" fmla="*/ 2147483646 w 271"/>
              <a:gd name="T13" fmla="*/ 2147483646 h 141"/>
              <a:gd name="T14" fmla="*/ 2147483646 w 271"/>
              <a:gd name="T15" fmla="*/ 2147483646 h 141"/>
              <a:gd name="T16" fmla="*/ 2147483646 w 271"/>
              <a:gd name="T17" fmla="*/ 2147483646 h 141"/>
              <a:gd name="T18" fmla="*/ 2147483646 w 271"/>
              <a:gd name="T19" fmla="*/ 2147483646 h 141"/>
              <a:gd name="T20" fmla="*/ 2147483646 w 271"/>
              <a:gd name="T21" fmla="*/ 2147483646 h 141"/>
              <a:gd name="T22" fmla="*/ 2147483646 w 271"/>
              <a:gd name="T23" fmla="*/ 0 h 141"/>
              <a:gd name="T24" fmla="*/ 2147483646 w 271"/>
              <a:gd name="T25" fmla="*/ 2147483646 h 141"/>
              <a:gd name="T26" fmla="*/ 2147483646 w 271"/>
              <a:gd name="T27" fmla="*/ 2147483646 h 141"/>
              <a:gd name="T28" fmla="*/ 2147483646 w 271"/>
              <a:gd name="T29" fmla="*/ 2147483646 h 141"/>
              <a:gd name="T30" fmla="*/ 2147483646 w 271"/>
              <a:gd name="T31" fmla="*/ 2147483646 h 141"/>
              <a:gd name="T32" fmla="*/ 2147483646 w 271"/>
              <a:gd name="T33" fmla="*/ 2147483646 h 141"/>
              <a:gd name="T34" fmla="*/ 2147483646 w 271"/>
              <a:gd name="T35" fmla="*/ 2147483646 h 141"/>
              <a:gd name="T36" fmla="*/ 2147483646 w 271"/>
              <a:gd name="T37" fmla="*/ 2147483646 h 141"/>
              <a:gd name="T38" fmla="*/ 2147483646 w 271"/>
              <a:gd name="T39" fmla="*/ 2147483646 h 141"/>
              <a:gd name="T40" fmla="*/ 2147483646 w 271"/>
              <a:gd name="T41" fmla="*/ 2147483646 h 141"/>
              <a:gd name="T42" fmla="*/ 2147483646 w 271"/>
              <a:gd name="T43" fmla="*/ 2147483646 h 141"/>
              <a:gd name="T44" fmla="*/ 2147483646 w 271"/>
              <a:gd name="T45" fmla="*/ 2147483646 h 141"/>
              <a:gd name="T46" fmla="*/ 2147483646 w 271"/>
              <a:gd name="T47" fmla="*/ 2147483646 h 141"/>
              <a:gd name="T48" fmla="*/ 2147483646 w 271"/>
              <a:gd name="T49" fmla="*/ 2147483646 h 141"/>
              <a:gd name="T50" fmla="*/ 2147483646 w 271"/>
              <a:gd name="T51" fmla="*/ 2147483646 h 141"/>
              <a:gd name="T52" fmla="*/ 2147483646 w 271"/>
              <a:gd name="T53" fmla="*/ 2147483646 h 141"/>
              <a:gd name="T54" fmla="*/ 2147483646 w 271"/>
              <a:gd name="T55" fmla="*/ 2147483646 h 141"/>
              <a:gd name="T56" fmla="*/ 2147483646 w 271"/>
              <a:gd name="T57" fmla="*/ 2147483646 h 141"/>
              <a:gd name="T58" fmla="*/ 2147483646 w 271"/>
              <a:gd name="T59" fmla="*/ 2147483646 h 141"/>
              <a:gd name="T60" fmla="*/ 2147483646 w 271"/>
              <a:gd name="T61" fmla="*/ 2147483646 h 141"/>
              <a:gd name="T62" fmla="*/ 2147483646 w 271"/>
              <a:gd name="T63" fmla="*/ 2147483646 h 141"/>
              <a:gd name="T64" fmla="*/ 2147483646 w 271"/>
              <a:gd name="T65" fmla="*/ 2147483646 h 141"/>
              <a:gd name="T66" fmla="*/ 2147483646 w 271"/>
              <a:gd name="T67" fmla="*/ 2147483646 h 141"/>
              <a:gd name="T68" fmla="*/ 2147483646 w 271"/>
              <a:gd name="T69" fmla="*/ 2147483646 h 141"/>
              <a:gd name="T70" fmla="*/ 2147483646 w 271"/>
              <a:gd name="T71" fmla="*/ 2147483646 h 141"/>
              <a:gd name="T72" fmla="*/ 2147483646 w 271"/>
              <a:gd name="T73" fmla="*/ 2147483646 h 141"/>
              <a:gd name="T74" fmla="*/ 2147483646 w 271"/>
              <a:gd name="T75" fmla="*/ 2147483646 h 141"/>
              <a:gd name="T76" fmla="*/ 2147483646 w 271"/>
              <a:gd name="T77" fmla="*/ 2147483646 h 141"/>
              <a:gd name="T78" fmla="*/ 2147483646 w 271"/>
              <a:gd name="T79" fmla="*/ 2147483646 h 141"/>
              <a:gd name="T80" fmla="*/ 2147483646 w 271"/>
              <a:gd name="T81" fmla="*/ 2147483646 h 141"/>
              <a:gd name="T82" fmla="*/ 2147483646 w 271"/>
              <a:gd name="T83" fmla="*/ 2147483646 h 141"/>
              <a:gd name="T84" fmla="*/ 2147483646 w 271"/>
              <a:gd name="T85" fmla="*/ 2147483646 h 141"/>
              <a:gd name="T86" fmla="*/ 2147483646 w 271"/>
              <a:gd name="T87" fmla="*/ 2147483646 h 141"/>
              <a:gd name="T88" fmla="*/ 2147483646 w 271"/>
              <a:gd name="T89" fmla="*/ 2147483646 h 141"/>
              <a:gd name="T90" fmla="*/ 2147483646 w 271"/>
              <a:gd name="T91" fmla="*/ 2147483646 h 141"/>
              <a:gd name="T92" fmla="*/ 2147483646 w 271"/>
              <a:gd name="T93" fmla="*/ 2147483646 h 141"/>
              <a:gd name="T94" fmla="*/ 2147483646 w 271"/>
              <a:gd name="T95" fmla="*/ 2147483646 h 141"/>
              <a:gd name="T96" fmla="*/ 2147483646 w 271"/>
              <a:gd name="T97" fmla="*/ 2147483646 h 141"/>
              <a:gd name="T98" fmla="*/ 2147483646 w 271"/>
              <a:gd name="T99" fmla="*/ 2147483646 h 141"/>
              <a:gd name="T100" fmla="*/ 2147483646 w 271"/>
              <a:gd name="T101" fmla="*/ 2147483646 h 141"/>
              <a:gd name="T102" fmla="*/ 2147483646 w 271"/>
              <a:gd name="T103" fmla="*/ 2147483646 h 141"/>
              <a:gd name="T104" fmla="*/ 2147483646 w 271"/>
              <a:gd name="T105" fmla="*/ 2147483646 h 141"/>
              <a:gd name="T106" fmla="*/ 2147483646 w 271"/>
              <a:gd name="T107" fmla="*/ 2147483646 h 141"/>
              <a:gd name="T108" fmla="*/ 2147483646 w 271"/>
              <a:gd name="T109" fmla="*/ 2147483646 h 141"/>
              <a:gd name="T110" fmla="*/ 2147483646 w 271"/>
              <a:gd name="T111" fmla="*/ 2147483646 h 141"/>
              <a:gd name="T112" fmla="*/ 2147483646 w 271"/>
              <a:gd name="T113" fmla="*/ 2147483646 h 141"/>
              <a:gd name="T114" fmla="*/ 2147483646 w 271"/>
              <a:gd name="T115" fmla="*/ 2147483646 h 141"/>
              <a:gd name="T116" fmla="*/ 2147483646 w 271"/>
              <a:gd name="T117" fmla="*/ 214748364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45700" rIns="91425" bIns="45700"/>
          <a:lstStyle/>
          <a:p>
            <a:endParaRPr lang="en-US"/>
          </a:p>
        </p:txBody>
      </p:sp>
      <p:pic>
        <p:nvPicPr>
          <p:cNvPr id="15" name="Google Shape;236;p16">
            <a:extLst>
              <a:ext uri="{FF2B5EF4-FFF2-40B4-BE49-F238E27FC236}">
                <a16:creationId xmlns:a16="http://schemas.microsoft.com/office/drawing/2014/main" id="{121D65CA-360C-423B-BD8A-77448DA0313F}"/>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237;p16">
            <a:extLst>
              <a:ext uri="{FF2B5EF4-FFF2-40B4-BE49-F238E27FC236}">
                <a16:creationId xmlns:a16="http://schemas.microsoft.com/office/drawing/2014/main" id="{2DAF8A49-12A6-4ED7-8610-705B3710779E}"/>
              </a:ext>
            </a:extLst>
          </p:cNvPr>
          <p:cNvSpPr txBox="1">
            <a:spLocks noChangeArrowheads="1"/>
          </p:cNvSpPr>
          <p:nvPr/>
        </p:nvSpPr>
        <p:spPr bwMode="auto">
          <a:xfrm flipH="1">
            <a:off x="909638" y="7938"/>
            <a:ext cx="9912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2800"/>
              <a:buFont typeface="Open Sans Light" charset="0"/>
              <a:buNone/>
              <a:defRPr/>
            </a:pPr>
            <a:r>
              <a:rPr lang="en-US" altLang="en-US" sz="2800" b="1" dirty="0">
                <a:latin typeface="Myriad Pro" panose="020B0503030403020204" pitchFamily="34" charset="0"/>
                <a:cs typeface="Open Sans Light" charset="0"/>
                <a:sym typeface="Open Sans Light" charset="0"/>
              </a:rPr>
              <a:t>CONTRIBUTEURS/ CONTRIBUTRICES</a:t>
            </a:r>
            <a:endParaRPr lang="en-US" altLang="en-US" sz="2800" b="1" dirty="0">
              <a:solidFill>
                <a:srgbClr val="3A3838"/>
              </a:solidFill>
              <a:latin typeface="Myriad Pro" panose="020B0503030403020204" pitchFamily="34" charset="0"/>
              <a:cs typeface="Open Sans Light" charset="0"/>
              <a:sym typeface="Open Sans Light" charset="0"/>
            </a:endParaRPr>
          </a:p>
        </p:txBody>
      </p:sp>
    </p:spTree>
    <p:extLst>
      <p:ext uri="{BB962C8B-B14F-4D97-AF65-F5344CB8AC3E}">
        <p14:creationId xmlns:p14="http://schemas.microsoft.com/office/powerpoint/2010/main" val="155270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238"/>
        <p:cNvGrpSpPr/>
        <p:nvPr/>
      </p:nvGrpSpPr>
      <p:grpSpPr>
        <a:xfrm>
          <a:off x="0" y="0"/>
          <a:ext cx="0" cy="0"/>
          <a:chOff x="0" y="0"/>
          <a:chExt cx="0" cy="0"/>
        </a:xfrm>
      </p:grpSpPr>
      <p:pic>
        <p:nvPicPr>
          <p:cNvPr id="2" name="Google Shape;239;p17">
            <a:extLst>
              <a:ext uri="{FF2B5EF4-FFF2-40B4-BE49-F238E27FC236}">
                <a16:creationId xmlns:a16="http://schemas.microsoft.com/office/drawing/2014/main" id="{FF5848D9-657A-4732-9B01-021C0663D27B}"/>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6008688"/>
            <a:ext cx="13525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240;p17">
            <a:extLst>
              <a:ext uri="{FF2B5EF4-FFF2-40B4-BE49-F238E27FC236}">
                <a16:creationId xmlns:a16="http://schemas.microsoft.com/office/drawing/2014/main" id="{CB004EC0-B09B-4E98-B2A7-F38B56F9B516}"/>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6008688"/>
            <a:ext cx="109696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oogle Shape;241;p17">
            <a:extLst>
              <a:ext uri="{FF2B5EF4-FFF2-40B4-BE49-F238E27FC236}">
                <a16:creationId xmlns:a16="http://schemas.microsoft.com/office/drawing/2014/main" id="{609550F2-55CD-4088-83E8-E567C7CF38BB}"/>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08688"/>
            <a:ext cx="12239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oogle Shape;242;p17">
            <a:extLst>
              <a:ext uri="{FF2B5EF4-FFF2-40B4-BE49-F238E27FC236}">
                <a16:creationId xmlns:a16="http://schemas.microsoft.com/office/drawing/2014/main" id="{6E132089-FF41-405F-9977-252736471299}"/>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75" y="6016625"/>
            <a:ext cx="10541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oogle Shape;243;p17">
            <a:extLst>
              <a:ext uri="{FF2B5EF4-FFF2-40B4-BE49-F238E27FC236}">
                <a16:creationId xmlns:a16="http://schemas.microsoft.com/office/drawing/2014/main" id="{8C184D81-43D1-4510-98FD-56490D2077F0}"/>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9888" y="6002338"/>
            <a:ext cx="1323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244;p17">
            <a:extLst>
              <a:ext uri="{FF2B5EF4-FFF2-40B4-BE49-F238E27FC236}">
                <a16:creationId xmlns:a16="http://schemas.microsoft.com/office/drawing/2014/main" id="{80EF46C9-3C44-4F82-8469-B5448318552D}"/>
              </a:ext>
            </a:extLst>
          </p:cNvPr>
          <p:cNvSpPr txBox="1">
            <a:spLocks noChangeArrowheads="1"/>
          </p:cNvSpPr>
          <p:nvPr/>
        </p:nvSpPr>
        <p:spPr bwMode="auto">
          <a:xfrm>
            <a:off x="4237038" y="2108200"/>
            <a:ext cx="3717925"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Clr>
                <a:srgbClr val="3A3838"/>
              </a:buClr>
              <a:buSzPts val="7600"/>
              <a:buFont typeface="Open Sans" charset="0"/>
              <a:buNone/>
              <a:defRPr/>
            </a:pPr>
            <a:r>
              <a:rPr lang="en-US" altLang="en-US" sz="7600" b="1" dirty="0">
                <a:solidFill>
                  <a:srgbClr val="3A3838"/>
                </a:solidFill>
                <a:latin typeface="Open Sans" charset="0"/>
                <a:cs typeface="Open Sans" charset="0"/>
                <a:sym typeface="Open Sans" charset="0"/>
              </a:rPr>
              <a:t>MERCI!</a:t>
            </a:r>
            <a:endParaRPr lang="en-US" altLang="en-US" dirty="0"/>
          </a:p>
        </p:txBody>
      </p:sp>
      <p:cxnSp>
        <p:nvCxnSpPr>
          <p:cNvPr id="8" name="Google Shape;245;p17">
            <a:extLst>
              <a:ext uri="{FF2B5EF4-FFF2-40B4-BE49-F238E27FC236}">
                <a16:creationId xmlns:a16="http://schemas.microsoft.com/office/drawing/2014/main" id="{D91483C4-4118-4CAE-AA3D-444DEA6572AA}"/>
              </a:ext>
            </a:extLst>
          </p:cNvPr>
          <p:cNvCxnSpPr>
            <a:cxnSpLocks noChangeShapeType="1"/>
          </p:cNvCxnSpPr>
          <p:nvPr/>
        </p:nvCxnSpPr>
        <p:spPr bwMode="auto">
          <a:xfrm>
            <a:off x="1238250" y="5624513"/>
            <a:ext cx="9358313" cy="0"/>
          </a:xfrm>
          <a:prstGeom prst="straightConnector1">
            <a:avLst/>
          </a:prstGeom>
          <a:noFill/>
          <a:ln w="9525">
            <a:solidFill>
              <a:srgbClr val="3A3838"/>
            </a:solidFill>
            <a:miter lim="800000"/>
            <a:headEnd type="none" w="sm" len="sm"/>
            <a:tailEnd type="none" w="sm" len="sm"/>
          </a:ln>
          <a:extLst>
            <a:ext uri="{909E8E84-426E-40DD-AFC4-6F175D3DCCD1}">
              <a14:hiddenFill xmlns:a14="http://schemas.microsoft.com/office/drawing/2010/main">
                <a:noFill/>
              </a14:hiddenFill>
            </a:ext>
          </a:extLst>
        </p:spPr>
      </p:cxnSp>
      <p:pic>
        <p:nvPicPr>
          <p:cNvPr id="9" name="Google Shape;246;p17">
            <a:extLst>
              <a:ext uri="{FF2B5EF4-FFF2-40B4-BE49-F238E27FC236}">
                <a16:creationId xmlns:a16="http://schemas.microsoft.com/office/drawing/2014/main" id="{1B10F9BB-791A-4503-A3A8-8BDADD066C2B}"/>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0856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المرحلة التعليمية - ٦">
    <p:spTree>
      <p:nvGrpSpPr>
        <p:cNvPr id="1" name=""/>
        <p:cNvGrpSpPr/>
        <p:nvPr/>
      </p:nvGrpSpPr>
      <p:grpSpPr>
        <a:xfrm>
          <a:off x="0" y="0"/>
          <a:ext cx="0" cy="0"/>
          <a:chOff x="0" y="0"/>
          <a:chExt cx="0" cy="0"/>
        </a:xfrm>
      </p:grpSpPr>
      <p:pic>
        <p:nvPicPr>
          <p:cNvPr id="4" name="Graphic 4">
            <a:extLst>
              <a:ext uri="{FF2B5EF4-FFF2-40B4-BE49-F238E27FC236}">
                <a16:creationId xmlns:a16="http://schemas.microsoft.com/office/drawing/2014/main" id="{52364FFD-D478-43B6-B440-C67955917B9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913" y="157163"/>
            <a:ext cx="544512"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icture Placeholder 2">
            <a:extLst>
              <a:ext uri="{FF2B5EF4-FFF2-40B4-BE49-F238E27FC236}">
                <a16:creationId xmlns:a16="http://schemas.microsoft.com/office/drawing/2014/main" id="{1415C889-4CE9-BF4C-A672-ABC105B8B1A7}"/>
              </a:ext>
            </a:extLst>
          </p:cNvPr>
          <p:cNvSpPr>
            <a:spLocks noGrp="1"/>
          </p:cNvSpPr>
          <p:nvPr>
            <p:ph type="pic" sz="quarter" idx="11"/>
          </p:nvPr>
        </p:nvSpPr>
        <p:spPr>
          <a:xfrm>
            <a:off x="888719" y="1642858"/>
            <a:ext cx="5092700" cy="3264808"/>
          </a:xfrm>
          <a:prstGeom prst="rect">
            <a:avLst/>
          </a:prstGeom>
          <a:solidFill>
            <a:schemeClr val="bg1">
              <a:lumMod val="95000"/>
            </a:schemeClr>
          </a:solidFill>
        </p:spPr>
        <p:txBody>
          <a:bodyPr/>
          <a:lstStyle/>
          <a:p>
            <a:pPr lvl="0"/>
            <a:endParaRPr lang="en-US" noProof="0">
              <a:sym typeface="Arial" panose="020B0604020202020204" pitchFamily="34" charset="0"/>
            </a:endParaRPr>
          </a:p>
        </p:txBody>
      </p:sp>
      <p:sp>
        <p:nvSpPr>
          <p:cNvPr id="3" name="Picture Placeholder 2">
            <a:extLst>
              <a:ext uri="{FF2B5EF4-FFF2-40B4-BE49-F238E27FC236}">
                <a16:creationId xmlns:a16="http://schemas.microsoft.com/office/drawing/2014/main" id="{7A4E1013-BB23-FA4B-8BF5-F3DCD5C438C3}"/>
              </a:ext>
            </a:extLst>
          </p:cNvPr>
          <p:cNvSpPr>
            <a:spLocks noGrp="1"/>
          </p:cNvSpPr>
          <p:nvPr>
            <p:ph type="pic" sz="quarter" idx="10"/>
          </p:nvPr>
        </p:nvSpPr>
        <p:spPr>
          <a:xfrm>
            <a:off x="6143625" y="1642858"/>
            <a:ext cx="5092700" cy="3264808"/>
          </a:xfrm>
          <a:prstGeom prst="rect">
            <a:avLst/>
          </a:prstGeom>
          <a:solidFill>
            <a:schemeClr val="bg1">
              <a:lumMod val="95000"/>
            </a:schemeClr>
          </a:solidFill>
        </p:spPr>
        <p:txBody>
          <a:bodyPr/>
          <a:lstStyle/>
          <a:p>
            <a:pPr lvl="0"/>
            <a:endParaRPr lang="en-US" noProof="0" dirty="0">
              <a:sym typeface="Arial" panose="020B0604020202020204" pitchFamily="34" charset="0"/>
            </a:endParaRPr>
          </a:p>
        </p:txBody>
      </p:sp>
    </p:spTree>
    <p:extLst>
      <p:ext uri="{BB962C8B-B14F-4D97-AF65-F5344CB8AC3E}">
        <p14:creationId xmlns:p14="http://schemas.microsoft.com/office/powerpoint/2010/main" val="298435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40F7C6B1-AE19-41A4-BDE6-DAD5EFD3273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20838" y="3527425"/>
            <a:ext cx="2208212"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Google Shape;252;p19">
            <a:extLst>
              <a:ext uri="{FF2B5EF4-FFF2-40B4-BE49-F238E27FC236}">
                <a16:creationId xmlns:a16="http://schemas.microsoft.com/office/drawing/2014/main" id="{5A998F46-2114-4C5E-9649-9D6A1FD1D7C7}"/>
              </a:ext>
            </a:extLst>
          </p:cNvPr>
          <p:cNvSpPr txBox="1">
            <a:spLocks noChangeArrowheads="1"/>
          </p:cNvSpPr>
          <p:nvPr/>
        </p:nvSpPr>
        <p:spPr bwMode="auto">
          <a:xfrm>
            <a:off x="4957763" y="4655732"/>
            <a:ext cx="6510338"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Arial" panose="020B0604020202020204" pitchFamily="34" charset="0"/>
              <a:buNone/>
            </a:pPr>
            <a:r>
              <a:rPr lang="fr-FR" altLang="en-US" sz="2400" dirty="0">
                <a:latin typeface="Myriad Pro" panose="020B0503030403020204" pitchFamily="34" charset="0"/>
                <a:cs typeface="Open Sans" panose="020B0606030504020204" pitchFamily="34" charset="0"/>
                <a:sym typeface="Open Sans" panose="020B0606030504020204" pitchFamily="34" charset="0"/>
              </a:rPr>
              <a:t>Classe : EB4</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endParaRPr lang="en-US" altLang="en-US" dirty="0">
              <a:latin typeface="Myriad Pro" panose="020B0503030403020204" pitchFamily="34" charset="0"/>
            </a:endParaRPr>
          </a:p>
        </p:txBody>
      </p:sp>
      <p:pic>
        <p:nvPicPr>
          <p:cNvPr id="9220" name="Google Shape;253;p19">
            <a:extLst>
              <a:ext uri="{FF2B5EF4-FFF2-40B4-BE49-F238E27FC236}">
                <a16:creationId xmlns:a16="http://schemas.microsoft.com/office/drawing/2014/main" id="{F86D0FAE-9314-4F90-9652-1E4F11B5C3BC}"/>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574675"/>
            <a:ext cx="20193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Google Shape;254;p19">
            <a:extLst>
              <a:ext uri="{FF2B5EF4-FFF2-40B4-BE49-F238E27FC236}">
                <a16:creationId xmlns:a16="http://schemas.microsoft.com/office/drawing/2014/main" id="{CEC23DFE-76D4-4AD7-B61F-616D13F20621}"/>
              </a:ext>
            </a:extLst>
          </p:cNvPr>
          <p:cNvSpPr txBox="1">
            <a:spLocks noGrp="1"/>
          </p:cNvSpPr>
          <p:nvPr>
            <p:ph type="ctrTitle" idx="4294967295"/>
          </p:nvPr>
        </p:nvSpPr>
        <p:spPr bwMode="auto">
          <a:xfrm>
            <a:off x="4957763" y="2592387"/>
            <a:ext cx="6613525" cy="1421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spAutoFit/>
          </a:bodyPr>
          <a:lstStyle/>
          <a:p>
            <a:pPr eaLnBrk="1" hangingPunct="1">
              <a:lnSpc>
                <a:spcPct val="90000"/>
              </a:lnSpc>
              <a:buSzPts val="4800"/>
              <a:buFont typeface="Open Sans" panose="020B0606030504020204" pitchFamily="34" charset="0"/>
              <a:buNone/>
            </a:pPr>
            <a:r>
              <a:rPr lang="fr-FR" altLang="en-US" sz="4800" b="1" dirty="0">
                <a:solidFill>
                  <a:schemeClr val="tx1"/>
                </a:solidFill>
                <a:latin typeface="Myriad Pro" panose="020B0503030403020204" pitchFamily="34" charset="0"/>
                <a:cs typeface="Open Sans" panose="020B0606030504020204" pitchFamily="34" charset="0"/>
                <a:sym typeface="Open Sans" panose="020B0606030504020204" pitchFamily="34" charset="0"/>
              </a:rPr>
              <a:t>Déchiffrer les mots inconnus</a:t>
            </a:r>
          </a:p>
        </p:txBody>
      </p:sp>
      <p:sp>
        <p:nvSpPr>
          <p:cNvPr id="9222" name="Google Shape;255;p19">
            <a:extLst>
              <a:ext uri="{FF2B5EF4-FFF2-40B4-BE49-F238E27FC236}">
                <a16:creationId xmlns:a16="http://schemas.microsoft.com/office/drawing/2014/main" id="{AE82D0A0-7961-4FF8-A261-3D3A646A19D1}"/>
              </a:ext>
            </a:extLst>
          </p:cNvPr>
          <p:cNvSpPr>
            <a:spLocks noChangeArrowheads="1"/>
          </p:cNvSpPr>
          <p:nvPr/>
        </p:nvSpPr>
        <p:spPr bwMode="auto">
          <a:xfrm>
            <a:off x="4957763" y="1809695"/>
            <a:ext cx="647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00"/>
              </a:buClr>
              <a:buFont typeface="Arial" panose="020B0604020202020204" pitchFamily="34" charset="0"/>
              <a:buNone/>
            </a:pPr>
            <a:r>
              <a:rPr lang="fr-FR" altLang="en-US" sz="2400" dirty="0">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rPr>
              <a:t>Langue fran</a:t>
            </a:r>
            <a:r>
              <a:rPr lang="fr-FR" altLang="en-US" sz="2400" dirty="0">
                <a:solidFill>
                  <a:schemeClr val="tx2">
                    <a:lumMod val="50000"/>
                  </a:schemeClr>
                </a:solidFill>
                <a:latin typeface="Myriad Pro" panose="020B0503030403020204" pitchFamily="34" charset="0"/>
                <a:cs typeface="Calibri" panose="020F0502020204030204" pitchFamily="34" charset="0"/>
                <a:sym typeface="Open Sans" panose="020B0606030504020204" pitchFamily="34" charset="0"/>
              </a:rPr>
              <a:t>ç</a:t>
            </a:r>
            <a:r>
              <a:rPr lang="fr-FR" altLang="en-US" sz="2400" dirty="0">
                <a:solidFill>
                  <a:schemeClr val="tx2">
                    <a:lumMod val="50000"/>
                  </a:schemeClr>
                </a:solidFill>
                <a:latin typeface="Myriad Pro" panose="020B0503030403020204" pitchFamily="34" charset="0"/>
                <a:cs typeface="Open Sans" panose="020B0606030504020204" pitchFamily="34" charset="0"/>
                <a:sym typeface="Open Sans" panose="020B0606030504020204" pitchFamily="34" charset="0"/>
              </a:rPr>
              <a:t>aise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01AC4E-4110-431C-A0CF-F8E1E0588582}"/>
              </a:ext>
            </a:extLst>
          </p:cNvPr>
          <p:cNvSpPr/>
          <p:nvPr/>
        </p:nvSpPr>
        <p:spPr>
          <a:xfrm>
            <a:off x="6038850" y="551072"/>
            <a:ext cx="5867400" cy="6186309"/>
          </a:xfrm>
          <a:prstGeom prst="rect">
            <a:avLst/>
          </a:prstGeom>
        </p:spPr>
        <p:txBody>
          <a:bodyPr>
            <a:spAutoFit/>
          </a:bodyPr>
          <a:lstStyle/>
          <a:p>
            <a:pPr algn="ctr">
              <a:defRPr/>
            </a:pPr>
            <a:r>
              <a:rPr lang="fr-FR" sz="1800" b="1" dirty="0">
                <a:latin typeface="Myriad Pro" panose="020B0503030403020204" pitchFamily="34" charset="0"/>
              </a:rPr>
              <a:t>Macaron, le mouton</a:t>
            </a:r>
          </a:p>
          <a:p>
            <a:pPr algn="ctr">
              <a:defRPr/>
            </a:pPr>
            <a:endParaRPr lang="fr-FR" sz="1800" b="1" dirty="0">
              <a:latin typeface="Myriad Pro" panose="020B0503030403020204" pitchFamily="34" charset="0"/>
            </a:endParaRPr>
          </a:p>
          <a:p>
            <a:pPr>
              <a:defRPr/>
            </a:pPr>
            <a:r>
              <a:rPr lang="fr-FR" sz="1800" dirty="0">
                <a:latin typeface="Myriad Pro" panose="020B0503030403020204" pitchFamily="34" charset="0"/>
              </a:rPr>
              <a:t>Dans le pré,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et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jouent au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les regarde avec des yeux </a:t>
            </a:r>
            <a:r>
              <a:rPr lang="fr-FR" sz="1800" dirty="0">
                <a:solidFill>
                  <a:srgbClr val="00B050"/>
                </a:solidFill>
                <a:latin typeface="Myriad Pro" panose="020B0503030403020204" pitchFamily="34" charset="0"/>
              </a:rPr>
              <a:t>ronds</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Mais que veut </a:t>
            </a:r>
            <a:r>
              <a:rPr lang="fr-FR" sz="1800" dirty="0">
                <a:solidFill>
                  <a:srgbClr val="00B050"/>
                </a:solidFill>
                <a:latin typeface="Myriad Pro" panose="020B0503030403020204" pitchFamily="34" charset="0"/>
              </a:rPr>
              <a:t>donc</a:t>
            </a:r>
            <a:r>
              <a:rPr lang="fr-FR" sz="1800" dirty="0">
                <a:latin typeface="Myriad Pro" panose="020B0503030403020204" pitchFamily="34" charset="0"/>
              </a:rPr>
              <a:t> ce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 demande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Il a peut-être faim, </a:t>
            </a:r>
            <a:r>
              <a:rPr lang="fr-FR" sz="1800" dirty="0">
                <a:solidFill>
                  <a:srgbClr val="00B050"/>
                </a:solidFill>
                <a:latin typeface="Myriad Pro" panose="020B0503030403020204" pitchFamily="34" charset="0"/>
              </a:rPr>
              <a:t>répond</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a:t>
            </a:r>
          </a:p>
          <a:p>
            <a:pPr>
              <a:defRPr/>
            </a:pPr>
            <a:r>
              <a:rPr lang="fr-FR" sz="1800" dirty="0">
                <a:latin typeface="Myriad Pro" panose="020B0503030403020204" pitchFamily="34" charset="0"/>
              </a:rPr>
              <a:t>La petite fille fouille dans ses poches. Elle y trouve trois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et un vieux </a:t>
            </a:r>
            <a:r>
              <a:rPr lang="fr-FR" sz="1800" dirty="0">
                <a:solidFill>
                  <a:srgbClr val="FF0000"/>
                </a:solidFill>
                <a:latin typeface="Myriad Pro" panose="020B0503030403020204" pitchFamily="34" charset="0"/>
              </a:rPr>
              <a:t>morceau</a:t>
            </a:r>
            <a:r>
              <a:rPr lang="fr-FR" sz="1800" dirty="0">
                <a:latin typeface="Myriad Pro" panose="020B0503030403020204" pitchFamily="34" charset="0"/>
              </a:rPr>
              <a:t> de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Elle les </a:t>
            </a:r>
            <a:r>
              <a:rPr lang="fr-FR" sz="1800" dirty="0">
                <a:solidFill>
                  <a:srgbClr val="00B0F0"/>
                </a:solidFill>
                <a:latin typeface="Myriad Pro" panose="020B0503030403020204" pitchFamily="34" charset="0"/>
              </a:rPr>
              <a:t>donne</a:t>
            </a:r>
            <a:r>
              <a:rPr lang="fr-FR" sz="1800" dirty="0">
                <a:latin typeface="Myriad Pro" panose="020B0503030403020204" pitchFamily="34" charset="0"/>
              </a:rPr>
              <a:t> à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a:t>
            </a:r>
            <a:r>
              <a:rPr lang="fr-FR" sz="1800" dirty="0">
                <a:solidFill>
                  <a:srgbClr val="FF0000"/>
                </a:solidFill>
                <a:latin typeface="Myriad Pro" panose="020B0503030403020204" pitchFamily="34" charset="0"/>
              </a:rPr>
              <a:t>secoue </a:t>
            </a:r>
            <a:r>
              <a:rPr lang="fr-FR" sz="1800" dirty="0">
                <a:latin typeface="Myriad Pro" panose="020B0503030403020204" pitchFamily="34" charset="0"/>
              </a:rPr>
              <a:t>la tête </a:t>
            </a:r>
            <a:r>
              <a:rPr lang="fr-FR" sz="1800" dirty="0">
                <a:solidFill>
                  <a:srgbClr val="FF0000"/>
                </a:solidFill>
                <a:latin typeface="Myriad Pro" panose="020B0503030403020204" pitchFamily="34" charset="0"/>
              </a:rPr>
              <a:t>tristement</a:t>
            </a:r>
            <a:r>
              <a:rPr lang="fr-FR" sz="1800" dirty="0">
                <a:latin typeface="Myriad Pro" panose="020B0503030403020204" pitchFamily="34" charset="0"/>
              </a:rPr>
              <a:t> : il n'a pas faim. Il n'aime ni les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ni le vieux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 </a:t>
            </a:r>
          </a:p>
          <a:p>
            <a:pPr marL="342900" indent="-342900">
              <a:buFontTx/>
              <a:buChar char="-"/>
              <a:defRPr/>
            </a:pPr>
            <a:r>
              <a:rPr lang="fr-FR" sz="1800" dirty="0">
                <a:latin typeface="Myriad Pro" panose="020B0503030403020204" pitchFamily="34" charset="0"/>
              </a:rPr>
              <a:t>Mais que veut-il, ce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 répète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Il a peut-être froid</a:t>
            </a:r>
            <a:r>
              <a:rPr lang="fr-FR" sz="1800" dirty="0">
                <a:solidFill>
                  <a:srgbClr val="00B050"/>
                </a:solidFill>
                <a:latin typeface="Myriad Pro" panose="020B0503030403020204" pitchFamily="34" charset="0"/>
              </a:rPr>
              <a:t>, répond Lison</a:t>
            </a:r>
            <a:r>
              <a:rPr lang="fr-FR" sz="1800" dirty="0">
                <a:latin typeface="Myriad Pro" panose="020B0503030403020204" pitchFamily="34" charset="0"/>
              </a:rPr>
              <a:t>. </a:t>
            </a:r>
          </a:p>
          <a:p>
            <a:pPr>
              <a:defRPr/>
            </a:pPr>
            <a:r>
              <a:rPr lang="fr-FR" sz="1800" dirty="0">
                <a:latin typeface="Myriad Pro" panose="020B0503030403020204" pitchFamily="34" charset="0"/>
              </a:rPr>
              <a:t>Elle </a:t>
            </a:r>
            <a:r>
              <a:rPr lang="fr-FR" sz="1800" dirty="0">
                <a:solidFill>
                  <a:srgbClr val="FF0000"/>
                </a:solidFill>
                <a:latin typeface="Myriad Pro" panose="020B0503030403020204" pitchFamily="34" charset="0"/>
              </a:rPr>
              <a:t>enlève</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son</a:t>
            </a:r>
            <a:r>
              <a:rPr lang="fr-FR" sz="1800" dirty="0">
                <a:latin typeface="Myriad Pro" panose="020B0503030403020204" pitchFamily="34" charset="0"/>
              </a:rPr>
              <a:t> </a:t>
            </a:r>
            <a:r>
              <a:rPr lang="fr-FR" sz="1800" dirty="0">
                <a:solidFill>
                  <a:srgbClr val="00B0F0"/>
                </a:solidFill>
                <a:latin typeface="Myriad Pro" panose="020B0503030403020204" pitchFamily="34" charset="0"/>
              </a:rPr>
              <a:t>bonnet</a:t>
            </a:r>
            <a:r>
              <a:rPr lang="fr-FR" sz="1800" dirty="0">
                <a:latin typeface="Myriad Pro" panose="020B0503030403020204" pitchFamily="34" charset="0"/>
              </a:rPr>
              <a:t> et l'</a:t>
            </a:r>
            <a:r>
              <a:rPr lang="fr-FR" sz="1800" dirty="0">
                <a:solidFill>
                  <a:srgbClr val="00B050"/>
                </a:solidFill>
                <a:latin typeface="Myriad Pro" panose="020B0503030403020204" pitchFamily="34" charset="0"/>
              </a:rPr>
              <a:t>enfonce</a:t>
            </a:r>
            <a:r>
              <a:rPr lang="fr-FR" sz="1800" dirty="0">
                <a:latin typeface="Myriad Pro" panose="020B0503030403020204" pitchFamily="34" charset="0"/>
              </a:rPr>
              <a:t> sur la tête de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a:t>
            </a:r>
            <a:r>
              <a:rPr lang="fr-FR" sz="1800" dirty="0">
                <a:solidFill>
                  <a:srgbClr val="00B0F0"/>
                </a:solidFill>
                <a:latin typeface="Myriad Pro" panose="020B0503030403020204" pitchFamily="34" charset="0"/>
              </a:rPr>
              <a:t>bonnet</a:t>
            </a:r>
            <a:r>
              <a:rPr lang="fr-FR" sz="1800" dirty="0">
                <a:latin typeface="Myriad Pro" panose="020B0503030403020204" pitchFamily="34" charset="0"/>
              </a:rPr>
              <a:t> lui </a:t>
            </a:r>
            <a:r>
              <a:rPr lang="fr-FR" sz="1800" dirty="0">
                <a:solidFill>
                  <a:srgbClr val="00B050"/>
                </a:solidFill>
                <a:latin typeface="Myriad Pro" panose="020B0503030403020204" pitchFamily="34" charset="0"/>
              </a:rPr>
              <a:t>tombe</a:t>
            </a:r>
            <a:r>
              <a:rPr lang="fr-FR" sz="1800" dirty="0">
                <a:latin typeface="Myriad Pro" panose="020B0503030403020204" pitchFamily="34" charset="0"/>
              </a:rPr>
              <a:t> sur les yeux. Il n'y voit plus rien du tout.</a:t>
            </a:r>
          </a:p>
          <a:p>
            <a:pPr marL="342900" indent="-342900">
              <a:buFontTx/>
              <a:buChar char="-"/>
              <a:defRPr/>
            </a:pPr>
            <a:r>
              <a:rPr lang="fr-FR" sz="1800" dirty="0">
                <a:latin typeface="Myriad Pro" panose="020B0503030403020204" pitchFamily="34" charset="0"/>
              </a:rPr>
              <a:t>Il veut peut-être s'amuser, </a:t>
            </a:r>
            <a:r>
              <a:rPr lang="fr-FR" sz="1800" dirty="0">
                <a:solidFill>
                  <a:srgbClr val="00B050"/>
                </a:solidFill>
                <a:latin typeface="Myriad Pro" panose="020B0503030403020204" pitchFamily="34" charset="0"/>
              </a:rPr>
              <a:t>répond Marion. </a:t>
            </a:r>
          </a:p>
          <a:p>
            <a:pPr>
              <a:defRPr/>
            </a:pPr>
            <a:r>
              <a:rPr lang="fr-FR" sz="1800" dirty="0">
                <a:latin typeface="Myriad Pro" panose="020B0503030403020204" pitchFamily="34" charset="0"/>
              </a:rPr>
              <a:t>Elle lance le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à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le </a:t>
            </a:r>
            <a:r>
              <a:rPr lang="fr-FR" sz="1800" dirty="0">
                <a:solidFill>
                  <a:srgbClr val="FF0000"/>
                </a:solidFill>
                <a:latin typeface="Myriad Pro" panose="020B0503030403020204" pitchFamily="34" charset="0"/>
              </a:rPr>
              <a:t>rattrape</a:t>
            </a:r>
            <a:r>
              <a:rPr lang="fr-FR" sz="1800" dirty="0">
                <a:latin typeface="Myriad Pro" panose="020B0503030403020204" pitchFamily="34" charset="0"/>
              </a:rPr>
              <a:t> avec la tête.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et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le regardent avec des yeux </a:t>
            </a:r>
            <a:r>
              <a:rPr lang="fr-FR" sz="1800" dirty="0">
                <a:solidFill>
                  <a:srgbClr val="00B050"/>
                </a:solidFill>
                <a:latin typeface="Myriad Pro" panose="020B0503030403020204" pitchFamily="34" charset="0"/>
              </a:rPr>
              <a:t>ronds.</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n'aime ni les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ni le vieux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 </a:t>
            </a:r>
            <a:r>
              <a:rPr lang="fr-FR" sz="1800" dirty="0">
                <a:latin typeface="Myriad Pro" panose="020B0503030403020204" pitchFamily="34" charset="0"/>
              </a:rPr>
              <a:t>aime jouer au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Et c'est un vrai </a:t>
            </a:r>
            <a:r>
              <a:rPr lang="fr-FR" sz="1800" dirty="0">
                <a:solidFill>
                  <a:srgbClr val="00B050"/>
                </a:solidFill>
                <a:latin typeface="Myriad Pro" panose="020B0503030403020204" pitchFamily="34" charset="0"/>
              </a:rPr>
              <a:t>champion</a:t>
            </a:r>
            <a:r>
              <a:rPr lang="fr-FR" sz="1800" dirty="0">
                <a:latin typeface="Myriad Pro" panose="020B0503030403020204" pitchFamily="34" charset="0"/>
              </a:rPr>
              <a:t> ! </a:t>
            </a:r>
          </a:p>
          <a:p>
            <a:pPr algn="r">
              <a:defRPr/>
            </a:pPr>
            <a:r>
              <a:rPr lang="fr-FR" sz="1800" b="1" dirty="0">
                <a:latin typeface="Myriad Pro" panose="020B0503030403020204" pitchFamily="34" charset="0"/>
              </a:rPr>
              <a:t>D'après Annie BOURNAT Mille ans de contes 2, Éd. Milan, 1991</a:t>
            </a:r>
          </a:p>
        </p:txBody>
      </p:sp>
      <p:sp>
        <p:nvSpPr>
          <p:cNvPr id="29700" name="TextBox 3">
            <a:extLst>
              <a:ext uri="{FF2B5EF4-FFF2-40B4-BE49-F238E27FC236}">
                <a16:creationId xmlns:a16="http://schemas.microsoft.com/office/drawing/2014/main" id="{E6E908C6-61C1-4289-89D5-23B7A198D829}"/>
              </a:ext>
            </a:extLst>
          </p:cNvPr>
          <p:cNvSpPr txBox="1">
            <a:spLocks noChangeArrowheads="1"/>
          </p:cNvSpPr>
          <p:nvPr/>
        </p:nvSpPr>
        <p:spPr bwMode="auto">
          <a:xfrm>
            <a:off x="504825" y="928688"/>
            <a:ext cx="5534025"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800" b="1" dirty="0">
                <a:solidFill>
                  <a:schemeClr val="tx1"/>
                </a:solidFill>
                <a:latin typeface="Myriad Pro" panose="020B0503030403020204" pitchFamily="34" charset="0"/>
              </a:rPr>
              <a:t>Décompose en syllabes les mots en rouge.</a:t>
            </a:r>
          </a:p>
        </p:txBody>
      </p:sp>
      <p:sp>
        <p:nvSpPr>
          <p:cNvPr id="5" name="Rectangle 4">
            <a:extLst>
              <a:ext uri="{FF2B5EF4-FFF2-40B4-BE49-F238E27FC236}">
                <a16:creationId xmlns:a16="http://schemas.microsoft.com/office/drawing/2014/main" id="{9B2D2F92-8F39-4E58-9FC2-6273D60224FC}"/>
              </a:ext>
            </a:extLst>
          </p:cNvPr>
          <p:cNvSpPr/>
          <p:nvPr/>
        </p:nvSpPr>
        <p:spPr>
          <a:xfrm>
            <a:off x="654050" y="1793964"/>
            <a:ext cx="2117725" cy="1200150"/>
          </a:xfrm>
          <a:prstGeom prst="rect">
            <a:avLst/>
          </a:prstGeom>
          <a:solidFill>
            <a:schemeClr val="bg1">
              <a:lumMod val="95000"/>
            </a:schemeClr>
          </a:solidFill>
        </p:spPr>
        <p:txBody>
          <a:bodyPr>
            <a:spAutoFit/>
          </a:bodyPr>
          <a:lstStyle/>
          <a:p>
            <a:pPr algn="ctr">
              <a:defRPr/>
            </a:pPr>
            <a:endParaRPr lang="en-US" sz="1800" b="1" dirty="0">
              <a:solidFill>
                <a:schemeClr val="tx1"/>
              </a:solidFill>
            </a:endParaRPr>
          </a:p>
          <a:p>
            <a:pPr algn="ctr">
              <a:defRPr/>
            </a:pPr>
            <a:r>
              <a:rPr lang="en-US" sz="1800" b="1" dirty="0" err="1">
                <a:solidFill>
                  <a:schemeClr val="tx1"/>
                </a:solidFill>
              </a:rPr>
              <a:t>Morceau</a:t>
            </a:r>
            <a:endParaRPr lang="en-US" sz="1800" b="1" dirty="0">
              <a:solidFill>
                <a:schemeClr val="tx1"/>
              </a:solidFill>
            </a:endParaRPr>
          </a:p>
          <a:p>
            <a:pPr algn="ctr">
              <a:defRPr/>
            </a:pPr>
            <a:r>
              <a:rPr lang="en-US" sz="1800" b="1" dirty="0" err="1">
                <a:solidFill>
                  <a:schemeClr val="tx1"/>
                </a:solidFill>
              </a:rPr>
              <a:t>Mor</a:t>
            </a:r>
            <a:r>
              <a:rPr lang="en-US" sz="1800" b="1" dirty="0">
                <a:solidFill>
                  <a:schemeClr val="tx1"/>
                </a:solidFill>
              </a:rPr>
              <a:t> / </a:t>
            </a:r>
            <a:r>
              <a:rPr lang="en-US" sz="1800" b="1" dirty="0" err="1">
                <a:solidFill>
                  <a:srgbClr val="00B050"/>
                </a:solidFill>
              </a:rPr>
              <a:t>ceau</a:t>
            </a:r>
            <a:endParaRPr lang="en-US" sz="1800" b="1" dirty="0">
              <a:solidFill>
                <a:srgbClr val="00B050"/>
              </a:solidFill>
            </a:endParaRPr>
          </a:p>
          <a:p>
            <a:pPr algn="ctr">
              <a:defRPr/>
            </a:pPr>
            <a:r>
              <a:rPr lang="en-US" sz="1800" b="1" dirty="0">
                <a:solidFill>
                  <a:schemeClr val="bg2">
                    <a:lumMod val="20000"/>
                    <a:lumOff val="80000"/>
                  </a:schemeClr>
                </a:solidFill>
              </a:rPr>
              <a:t>, </a:t>
            </a:r>
          </a:p>
        </p:txBody>
      </p:sp>
      <p:sp>
        <p:nvSpPr>
          <p:cNvPr id="6" name="Rectangle 5">
            <a:extLst>
              <a:ext uri="{FF2B5EF4-FFF2-40B4-BE49-F238E27FC236}">
                <a16:creationId xmlns:a16="http://schemas.microsoft.com/office/drawing/2014/main" id="{C2FEDDDA-F75C-400F-BBDE-23E4468023C0}"/>
              </a:ext>
            </a:extLst>
          </p:cNvPr>
          <p:cNvSpPr/>
          <p:nvPr/>
        </p:nvSpPr>
        <p:spPr>
          <a:xfrm>
            <a:off x="3122613" y="1793964"/>
            <a:ext cx="2117725" cy="1200150"/>
          </a:xfrm>
          <a:prstGeom prst="rect">
            <a:avLst/>
          </a:prstGeom>
          <a:solidFill>
            <a:schemeClr val="bg1">
              <a:lumMod val="95000"/>
            </a:schemeClr>
          </a:solidFill>
        </p:spPr>
        <p:txBody>
          <a:bodyPr>
            <a:spAutoFit/>
          </a:bodyPr>
          <a:lstStyle/>
          <a:p>
            <a:pPr algn="ctr">
              <a:defRPr/>
            </a:pPr>
            <a:endParaRPr lang="en-US" sz="1800" b="1" dirty="0">
              <a:solidFill>
                <a:schemeClr val="tx1"/>
              </a:solidFill>
            </a:endParaRPr>
          </a:p>
          <a:p>
            <a:pPr algn="ctr">
              <a:defRPr/>
            </a:pPr>
            <a:r>
              <a:rPr lang="en-US" sz="1800" b="1" dirty="0" err="1">
                <a:solidFill>
                  <a:schemeClr val="tx1"/>
                </a:solidFill>
              </a:rPr>
              <a:t>Secoue</a:t>
            </a:r>
            <a:endParaRPr lang="en-US" sz="1800" b="1" dirty="0">
              <a:solidFill>
                <a:schemeClr val="tx1"/>
              </a:solidFill>
            </a:endParaRPr>
          </a:p>
          <a:p>
            <a:pPr algn="ctr">
              <a:defRPr/>
            </a:pPr>
            <a:r>
              <a:rPr lang="en-US" sz="1800" b="1" dirty="0">
                <a:solidFill>
                  <a:schemeClr val="tx1"/>
                </a:solidFill>
              </a:rPr>
              <a:t>se</a:t>
            </a:r>
            <a:r>
              <a:rPr lang="en-US" sz="1800" b="1" dirty="0">
                <a:solidFill>
                  <a:srgbClr val="00B050"/>
                </a:solidFill>
              </a:rPr>
              <a:t> </a:t>
            </a:r>
            <a:r>
              <a:rPr lang="en-US" sz="1800" b="1" dirty="0">
                <a:solidFill>
                  <a:schemeClr val="tx1"/>
                </a:solidFill>
              </a:rPr>
              <a:t>/ </a:t>
            </a:r>
            <a:r>
              <a:rPr lang="en-US" sz="1800" b="1" dirty="0" err="1">
                <a:solidFill>
                  <a:srgbClr val="00B050"/>
                </a:solidFill>
              </a:rPr>
              <a:t>coue</a:t>
            </a:r>
            <a:endParaRPr lang="en-US" sz="1800" b="1" dirty="0">
              <a:solidFill>
                <a:srgbClr val="00B050"/>
              </a:solidFill>
            </a:endParaRPr>
          </a:p>
          <a:p>
            <a:pPr algn="ctr">
              <a:defRPr/>
            </a:pPr>
            <a:endParaRPr lang="en-US" sz="1800" b="1" dirty="0">
              <a:solidFill>
                <a:srgbClr val="00B050"/>
              </a:solidFill>
            </a:endParaRPr>
          </a:p>
        </p:txBody>
      </p:sp>
      <p:sp>
        <p:nvSpPr>
          <p:cNvPr id="7" name="Rectangle 6">
            <a:extLst>
              <a:ext uri="{FF2B5EF4-FFF2-40B4-BE49-F238E27FC236}">
                <a16:creationId xmlns:a16="http://schemas.microsoft.com/office/drawing/2014/main" id="{34265C71-EEFB-4B7F-AC2E-90DADC93300F}"/>
              </a:ext>
            </a:extLst>
          </p:cNvPr>
          <p:cNvSpPr/>
          <p:nvPr/>
        </p:nvSpPr>
        <p:spPr>
          <a:xfrm>
            <a:off x="3122613" y="3284538"/>
            <a:ext cx="2117725" cy="1200150"/>
          </a:xfrm>
          <a:prstGeom prst="rect">
            <a:avLst/>
          </a:prstGeom>
          <a:solidFill>
            <a:schemeClr val="bg1">
              <a:lumMod val="95000"/>
            </a:schemeClr>
          </a:solidFill>
        </p:spPr>
        <p:txBody>
          <a:bodyPr>
            <a:spAutoFit/>
          </a:bodyPr>
          <a:lstStyle/>
          <a:p>
            <a:pPr algn="ctr">
              <a:defRPr/>
            </a:pPr>
            <a:endParaRPr lang="en-US" sz="1800" b="1" dirty="0">
              <a:solidFill>
                <a:schemeClr val="tx1"/>
              </a:solidFill>
            </a:endParaRPr>
          </a:p>
          <a:p>
            <a:pPr algn="ctr">
              <a:defRPr/>
            </a:pPr>
            <a:r>
              <a:rPr lang="en-US" sz="1800" b="1" dirty="0" err="1">
                <a:solidFill>
                  <a:schemeClr val="tx1"/>
                </a:solidFill>
              </a:rPr>
              <a:t>Enlève</a:t>
            </a:r>
            <a:endParaRPr lang="en-US" sz="1800" b="1" dirty="0">
              <a:solidFill>
                <a:schemeClr val="tx1"/>
              </a:solidFill>
            </a:endParaRPr>
          </a:p>
          <a:p>
            <a:pPr algn="ctr">
              <a:defRPr/>
            </a:pPr>
            <a:r>
              <a:rPr lang="en-US" sz="1800" b="1" dirty="0" err="1">
                <a:solidFill>
                  <a:schemeClr val="tx1"/>
                </a:solidFill>
              </a:rPr>
              <a:t>En</a:t>
            </a:r>
            <a:r>
              <a:rPr lang="en-US" sz="1800" b="1" dirty="0">
                <a:solidFill>
                  <a:schemeClr val="tx1"/>
                </a:solidFill>
              </a:rPr>
              <a:t> / </a:t>
            </a:r>
            <a:r>
              <a:rPr lang="en-US" sz="1800" b="1" dirty="0" err="1">
                <a:solidFill>
                  <a:srgbClr val="00B050"/>
                </a:solidFill>
              </a:rPr>
              <a:t>lève</a:t>
            </a:r>
            <a:endParaRPr lang="en-US" sz="1800" b="1" dirty="0">
              <a:solidFill>
                <a:srgbClr val="00B050"/>
              </a:solidFill>
            </a:endParaRPr>
          </a:p>
          <a:p>
            <a:pPr algn="ctr">
              <a:defRPr/>
            </a:pPr>
            <a:endParaRPr lang="en-US" sz="1800" b="1" dirty="0">
              <a:solidFill>
                <a:srgbClr val="00B050"/>
              </a:solidFill>
            </a:endParaRPr>
          </a:p>
        </p:txBody>
      </p:sp>
      <p:sp>
        <p:nvSpPr>
          <p:cNvPr id="8" name="Rectangle 7">
            <a:extLst>
              <a:ext uri="{FF2B5EF4-FFF2-40B4-BE49-F238E27FC236}">
                <a16:creationId xmlns:a16="http://schemas.microsoft.com/office/drawing/2014/main" id="{16BEB5E0-69E2-4973-8528-996BC9DABBC2}"/>
              </a:ext>
            </a:extLst>
          </p:cNvPr>
          <p:cNvSpPr/>
          <p:nvPr/>
        </p:nvSpPr>
        <p:spPr>
          <a:xfrm>
            <a:off x="654050" y="3284538"/>
            <a:ext cx="2117725" cy="1200150"/>
          </a:xfrm>
          <a:prstGeom prst="rect">
            <a:avLst/>
          </a:prstGeom>
          <a:solidFill>
            <a:schemeClr val="bg1">
              <a:lumMod val="95000"/>
            </a:schemeClr>
          </a:solidFill>
        </p:spPr>
        <p:txBody>
          <a:bodyPr>
            <a:spAutoFit/>
          </a:bodyPr>
          <a:lstStyle/>
          <a:p>
            <a:pPr algn="ctr">
              <a:defRPr/>
            </a:pPr>
            <a:endParaRPr lang="en-US" sz="1800" b="1" dirty="0">
              <a:solidFill>
                <a:schemeClr val="tx1"/>
              </a:solidFill>
            </a:endParaRPr>
          </a:p>
          <a:p>
            <a:pPr algn="ctr">
              <a:defRPr/>
            </a:pPr>
            <a:r>
              <a:rPr lang="en-US" sz="1800" b="1" dirty="0" err="1">
                <a:solidFill>
                  <a:schemeClr val="tx1"/>
                </a:solidFill>
              </a:rPr>
              <a:t>tristement</a:t>
            </a:r>
            <a:endParaRPr lang="en-US" sz="1800" b="1" dirty="0">
              <a:solidFill>
                <a:schemeClr val="tx1"/>
              </a:solidFill>
            </a:endParaRPr>
          </a:p>
          <a:p>
            <a:pPr algn="ctr">
              <a:defRPr/>
            </a:pPr>
            <a:r>
              <a:rPr lang="en-US" sz="1800" b="1" dirty="0" err="1">
                <a:solidFill>
                  <a:schemeClr val="tx1"/>
                </a:solidFill>
              </a:rPr>
              <a:t>Tris</a:t>
            </a:r>
            <a:r>
              <a:rPr lang="en-US" sz="1800" b="1" dirty="0">
                <a:solidFill>
                  <a:schemeClr val="tx1"/>
                </a:solidFill>
              </a:rPr>
              <a:t> / </a:t>
            </a:r>
            <a:r>
              <a:rPr lang="en-US" sz="1800" b="1" dirty="0" err="1">
                <a:solidFill>
                  <a:srgbClr val="00B050"/>
                </a:solidFill>
              </a:rPr>
              <a:t>te</a:t>
            </a:r>
            <a:r>
              <a:rPr lang="en-US" sz="1800" b="1" dirty="0">
                <a:solidFill>
                  <a:schemeClr val="tx1"/>
                </a:solidFill>
              </a:rPr>
              <a:t> / </a:t>
            </a:r>
            <a:r>
              <a:rPr lang="en-US" sz="1800" b="1" dirty="0" err="1">
                <a:solidFill>
                  <a:srgbClr val="00B0F0"/>
                </a:solidFill>
              </a:rPr>
              <a:t>ment</a:t>
            </a:r>
            <a:endParaRPr lang="en-US" sz="1800" b="1" dirty="0">
              <a:solidFill>
                <a:srgbClr val="00B0F0"/>
              </a:solidFill>
            </a:endParaRPr>
          </a:p>
          <a:p>
            <a:pPr algn="ctr">
              <a:defRPr/>
            </a:pPr>
            <a:endParaRPr lang="en-US" sz="1800" b="1" dirty="0">
              <a:solidFill>
                <a:srgbClr val="00B0F0"/>
              </a:solidFill>
            </a:endParaRPr>
          </a:p>
        </p:txBody>
      </p:sp>
      <p:sp>
        <p:nvSpPr>
          <p:cNvPr id="9" name="Rectangle 8">
            <a:extLst>
              <a:ext uri="{FF2B5EF4-FFF2-40B4-BE49-F238E27FC236}">
                <a16:creationId xmlns:a16="http://schemas.microsoft.com/office/drawing/2014/main" id="{2DF379EC-7085-4DF3-B277-546BA284FA12}"/>
              </a:ext>
            </a:extLst>
          </p:cNvPr>
          <p:cNvSpPr/>
          <p:nvPr/>
        </p:nvSpPr>
        <p:spPr>
          <a:xfrm>
            <a:off x="2063750" y="4688095"/>
            <a:ext cx="2117725" cy="1200150"/>
          </a:xfrm>
          <a:prstGeom prst="rect">
            <a:avLst/>
          </a:prstGeom>
          <a:solidFill>
            <a:schemeClr val="bg1">
              <a:lumMod val="95000"/>
            </a:schemeClr>
          </a:solidFill>
        </p:spPr>
        <p:txBody>
          <a:bodyPr>
            <a:spAutoFit/>
          </a:bodyPr>
          <a:lstStyle/>
          <a:p>
            <a:pPr algn="ctr">
              <a:defRPr/>
            </a:pPr>
            <a:endParaRPr lang="en-US" sz="1800" b="1" dirty="0">
              <a:solidFill>
                <a:schemeClr val="tx1"/>
              </a:solidFill>
            </a:endParaRPr>
          </a:p>
          <a:p>
            <a:pPr algn="ctr">
              <a:defRPr/>
            </a:pPr>
            <a:r>
              <a:rPr lang="en-US" sz="1800" b="1" dirty="0" err="1">
                <a:solidFill>
                  <a:schemeClr val="tx1"/>
                </a:solidFill>
              </a:rPr>
              <a:t>rattrape</a:t>
            </a:r>
            <a:endParaRPr lang="en-US" sz="1800" b="1" dirty="0">
              <a:solidFill>
                <a:schemeClr val="tx1"/>
              </a:solidFill>
            </a:endParaRPr>
          </a:p>
          <a:p>
            <a:pPr algn="ctr">
              <a:defRPr/>
            </a:pPr>
            <a:r>
              <a:rPr lang="en-US" sz="1800" b="1" dirty="0">
                <a:solidFill>
                  <a:schemeClr val="tx1"/>
                </a:solidFill>
              </a:rPr>
              <a:t>Rat / </a:t>
            </a:r>
            <a:r>
              <a:rPr lang="en-US" sz="1800" b="1" dirty="0" err="1">
                <a:solidFill>
                  <a:srgbClr val="00B050"/>
                </a:solidFill>
              </a:rPr>
              <a:t>trape</a:t>
            </a:r>
            <a:endParaRPr lang="en-US" sz="1800" b="1" dirty="0">
              <a:solidFill>
                <a:srgbClr val="00B050"/>
              </a:solidFill>
            </a:endParaRPr>
          </a:p>
          <a:p>
            <a:pPr algn="ctr">
              <a:defRPr/>
            </a:pPr>
            <a:endParaRPr lang="en-US" sz="1800" b="1" dirty="0">
              <a:solidFill>
                <a:srgbClr val="00B050"/>
              </a:solidFill>
            </a:endParaRPr>
          </a:p>
        </p:txBody>
      </p:sp>
      <p:sp>
        <p:nvSpPr>
          <p:cNvPr id="28682" name="TextBox 9">
            <a:extLst>
              <a:ext uri="{FF2B5EF4-FFF2-40B4-BE49-F238E27FC236}">
                <a16:creationId xmlns:a16="http://schemas.microsoft.com/office/drawing/2014/main" id="{77E4B145-9AC9-47A3-A282-157906FDD1C3}"/>
              </a:ext>
            </a:extLst>
          </p:cNvPr>
          <p:cNvSpPr txBox="1">
            <a:spLocks noChangeArrowheads="1"/>
          </p:cNvSpPr>
          <p:nvPr/>
        </p:nvSpPr>
        <p:spPr bwMode="auto">
          <a:xfrm>
            <a:off x="504825" y="6135042"/>
            <a:ext cx="5534025"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800" b="1" dirty="0">
                <a:solidFill>
                  <a:schemeClr val="tx1"/>
                </a:solidFill>
                <a:latin typeface="Myriad Pro" panose="020B0503030403020204" pitchFamily="34" charset="0"/>
              </a:rPr>
              <a:t>Lis </a:t>
            </a:r>
            <a:r>
              <a:rPr lang="en-US" altLang="fr-FR" sz="2800" b="1" dirty="0" err="1">
                <a:solidFill>
                  <a:schemeClr val="tx1"/>
                </a:solidFill>
                <a:latin typeface="Myriad Pro" panose="020B0503030403020204" pitchFamily="34" charset="0"/>
              </a:rPr>
              <a:t>ces</a:t>
            </a:r>
            <a:r>
              <a:rPr lang="en-US" altLang="fr-FR" sz="2800" b="1" dirty="0">
                <a:solidFill>
                  <a:schemeClr val="tx1"/>
                </a:solidFill>
                <a:latin typeface="Myriad Pro" panose="020B0503030403020204" pitchFamily="34" charset="0"/>
              </a:rPr>
              <a:t> mots.</a:t>
            </a:r>
          </a:p>
        </p:txBody>
      </p:sp>
      <p:sp>
        <p:nvSpPr>
          <p:cNvPr id="11" name="Google Shape;438;p29">
            <a:extLst>
              <a:ext uri="{FF2B5EF4-FFF2-40B4-BE49-F238E27FC236}">
                <a16:creationId xmlns:a16="http://schemas.microsoft.com/office/drawing/2014/main" id="{1A52E60A-2F65-4C32-BB1D-356886C2B895}"/>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fade">
                                      <p:cBhvr>
                                        <p:cTn id="7" dur="1000"/>
                                        <p:tgtEl>
                                          <p:spTgt spid="29700">
                                            <p:txEl>
                                              <p:pRg st="0" end="0"/>
                                            </p:txEl>
                                          </p:spTgt>
                                        </p:tgtEl>
                                      </p:cBhvr>
                                    </p:animEffect>
                                    <p:anim calcmode="lin" valueType="num">
                                      <p:cBhvr>
                                        <p:cTn id="8" dur="1000" fill="hold"/>
                                        <p:tgtEl>
                                          <p:spTgt spid="297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97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8682"/>
                                        </p:tgtEl>
                                        <p:attrNameLst>
                                          <p:attrName>style.visibility</p:attrName>
                                        </p:attrNameLst>
                                      </p:cBhvr>
                                      <p:to>
                                        <p:strVal val="visible"/>
                                      </p:to>
                                    </p:set>
                                    <p:animEffect transition="in" filter="fade">
                                      <p:cBhvr>
                                        <p:cTn id="26" dur="1000"/>
                                        <p:tgtEl>
                                          <p:spTgt spid="28682"/>
                                        </p:tgtEl>
                                      </p:cBhvr>
                                    </p:animEffect>
                                    <p:anim calcmode="lin" valueType="num">
                                      <p:cBhvr>
                                        <p:cTn id="27" dur="1000" fill="hold"/>
                                        <p:tgtEl>
                                          <p:spTgt spid="28682"/>
                                        </p:tgtEl>
                                        <p:attrNameLst>
                                          <p:attrName>ppt_x</p:attrName>
                                        </p:attrNameLst>
                                      </p:cBhvr>
                                      <p:tavLst>
                                        <p:tav tm="0">
                                          <p:val>
                                            <p:strVal val="#ppt_x"/>
                                          </p:val>
                                        </p:tav>
                                        <p:tav tm="100000">
                                          <p:val>
                                            <p:strVal val="#ppt_x"/>
                                          </p:val>
                                        </p:tav>
                                      </p:tavLst>
                                    </p:anim>
                                    <p:anim calcmode="lin" valueType="num">
                                      <p:cBhvr>
                                        <p:cTn id="28" dur="1000" fill="hold"/>
                                        <p:tgtEl>
                                          <p:spTgt spid="286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2868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CDD6A3-2526-41BC-8040-335332D29DE9}"/>
              </a:ext>
            </a:extLst>
          </p:cNvPr>
          <p:cNvSpPr/>
          <p:nvPr/>
        </p:nvSpPr>
        <p:spPr>
          <a:xfrm>
            <a:off x="6038850" y="567819"/>
            <a:ext cx="5867400" cy="6186309"/>
          </a:xfrm>
          <a:prstGeom prst="rect">
            <a:avLst/>
          </a:prstGeom>
        </p:spPr>
        <p:txBody>
          <a:bodyPr>
            <a:spAutoFit/>
          </a:bodyPr>
          <a:lstStyle/>
          <a:p>
            <a:pPr algn="ctr">
              <a:defRPr/>
            </a:pPr>
            <a:r>
              <a:rPr lang="fr-FR" sz="1800" b="1" dirty="0">
                <a:latin typeface="Myriad Pro" panose="020B0503030403020204" pitchFamily="34" charset="0"/>
              </a:rPr>
              <a:t>Macaron, le mouton</a:t>
            </a:r>
          </a:p>
          <a:p>
            <a:pPr algn="ctr">
              <a:defRPr/>
            </a:pPr>
            <a:endParaRPr lang="fr-FR" sz="1800" b="1" dirty="0">
              <a:latin typeface="Myriad Pro" panose="020B0503030403020204" pitchFamily="34" charset="0"/>
            </a:endParaRPr>
          </a:p>
          <a:p>
            <a:pPr>
              <a:defRPr/>
            </a:pPr>
            <a:r>
              <a:rPr lang="fr-FR" sz="1800" dirty="0">
                <a:latin typeface="Myriad Pro" panose="020B0503030403020204" pitchFamily="34" charset="0"/>
              </a:rPr>
              <a:t>Dans le pré,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et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jouent au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les regarde avec des yeux </a:t>
            </a:r>
            <a:r>
              <a:rPr lang="fr-FR" sz="1800" dirty="0">
                <a:solidFill>
                  <a:srgbClr val="00B050"/>
                </a:solidFill>
                <a:latin typeface="Myriad Pro" panose="020B0503030403020204" pitchFamily="34" charset="0"/>
              </a:rPr>
              <a:t>ronds</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Mais que veut </a:t>
            </a:r>
            <a:r>
              <a:rPr lang="fr-FR" sz="1800" dirty="0">
                <a:solidFill>
                  <a:srgbClr val="00B050"/>
                </a:solidFill>
                <a:latin typeface="Myriad Pro" panose="020B0503030403020204" pitchFamily="34" charset="0"/>
              </a:rPr>
              <a:t>donc</a:t>
            </a:r>
            <a:r>
              <a:rPr lang="fr-FR" sz="1800" dirty="0">
                <a:latin typeface="Myriad Pro" panose="020B0503030403020204" pitchFamily="34" charset="0"/>
              </a:rPr>
              <a:t> ce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 demande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Il a peut-être </a:t>
            </a:r>
            <a:r>
              <a:rPr lang="fr-FR" sz="1800" b="1" u="sng" dirty="0">
                <a:latin typeface="Myriad Pro" panose="020B0503030403020204" pitchFamily="34" charset="0"/>
              </a:rPr>
              <a:t>faim</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répond</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a:t>
            </a:r>
          </a:p>
          <a:p>
            <a:pPr>
              <a:defRPr/>
            </a:pPr>
            <a:r>
              <a:rPr lang="fr-FR" sz="1800" dirty="0">
                <a:latin typeface="Myriad Pro" panose="020B0503030403020204" pitchFamily="34" charset="0"/>
              </a:rPr>
              <a:t>La petite fille </a:t>
            </a:r>
            <a:r>
              <a:rPr lang="fr-FR" sz="1800" b="1" u="sng" dirty="0">
                <a:latin typeface="Myriad Pro" panose="020B0503030403020204" pitchFamily="34" charset="0"/>
              </a:rPr>
              <a:t>fouille</a:t>
            </a:r>
            <a:r>
              <a:rPr lang="fr-FR" sz="1800" dirty="0">
                <a:latin typeface="Myriad Pro" panose="020B0503030403020204" pitchFamily="34" charset="0"/>
              </a:rPr>
              <a:t> dans ses poches. Elle y trouve trois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et un </a:t>
            </a:r>
            <a:r>
              <a:rPr lang="fr-FR" sz="1800" b="1" u="sng" dirty="0">
                <a:latin typeface="Myriad Pro" panose="020B0503030403020204" pitchFamily="34" charset="0"/>
              </a:rPr>
              <a:t>vieux</a:t>
            </a:r>
            <a:r>
              <a:rPr lang="fr-FR" sz="1800" dirty="0">
                <a:latin typeface="Myriad Pro" panose="020B0503030403020204" pitchFamily="34" charset="0"/>
              </a:rPr>
              <a:t> </a:t>
            </a:r>
            <a:r>
              <a:rPr lang="fr-FR" sz="1800" dirty="0">
                <a:solidFill>
                  <a:srgbClr val="FF0000"/>
                </a:solidFill>
                <a:latin typeface="Myriad Pro" panose="020B0503030403020204" pitchFamily="34" charset="0"/>
              </a:rPr>
              <a:t>morceau</a:t>
            </a:r>
            <a:r>
              <a:rPr lang="fr-FR" sz="1800" dirty="0">
                <a:latin typeface="Myriad Pro" panose="020B0503030403020204" pitchFamily="34" charset="0"/>
              </a:rPr>
              <a:t> de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Elle les </a:t>
            </a:r>
            <a:r>
              <a:rPr lang="fr-FR" sz="1800" dirty="0">
                <a:solidFill>
                  <a:srgbClr val="00B0F0"/>
                </a:solidFill>
                <a:latin typeface="Myriad Pro" panose="020B0503030403020204" pitchFamily="34" charset="0"/>
              </a:rPr>
              <a:t>donne</a:t>
            </a:r>
            <a:r>
              <a:rPr lang="fr-FR" sz="1800" dirty="0">
                <a:latin typeface="Myriad Pro" panose="020B0503030403020204" pitchFamily="34" charset="0"/>
              </a:rPr>
              <a:t> à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a:t>
            </a:r>
            <a:r>
              <a:rPr lang="fr-FR" sz="1800" dirty="0">
                <a:solidFill>
                  <a:srgbClr val="FF0000"/>
                </a:solidFill>
                <a:latin typeface="Myriad Pro" panose="020B0503030403020204" pitchFamily="34" charset="0"/>
              </a:rPr>
              <a:t>secoue </a:t>
            </a:r>
            <a:r>
              <a:rPr lang="fr-FR" sz="1800" dirty="0">
                <a:latin typeface="Myriad Pro" panose="020B0503030403020204" pitchFamily="34" charset="0"/>
              </a:rPr>
              <a:t>la tête </a:t>
            </a:r>
            <a:r>
              <a:rPr lang="fr-FR" sz="1800" dirty="0">
                <a:solidFill>
                  <a:srgbClr val="FF0000"/>
                </a:solidFill>
                <a:latin typeface="Myriad Pro" panose="020B0503030403020204" pitchFamily="34" charset="0"/>
              </a:rPr>
              <a:t>tristement</a:t>
            </a:r>
            <a:r>
              <a:rPr lang="fr-FR" sz="1800" dirty="0">
                <a:latin typeface="Myriad Pro" panose="020B0503030403020204" pitchFamily="34" charset="0"/>
              </a:rPr>
              <a:t> : il n'a pas faim. Il n'aime ni les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ni le vieux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 </a:t>
            </a:r>
          </a:p>
          <a:p>
            <a:pPr marL="342900" indent="-342900">
              <a:buFontTx/>
              <a:buChar char="-"/>
              <a:defRPr/>
            </a:pPr>
            <a:r>
              <a:rPr lang="fr-FR" sz="1800" dirty="0">
                <a:latin typeface="Myriad Pro" panose="020B0503030403020204" pitchFamily="34" charset="0"/>
              </a:rPr>
              <a:t>Mais que veut-il, ce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 répète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a:t>
            </a:r>
          </a:p>
          <a:p>
            <a:pPr marL="342900" indent="-342900">
              <a:buFontTx/>
              <a:buChar char="-"/>
              <a:defRPr/>
            </a:pPr>
            <a:r>
              <a:rPr lang="fr-FR" sz="1800" dirty="0">
                <a:latin typeface="Myriad Pro" panose="020B0503030403020204" pitchFamily="34" charset="0"/>
              </a:rPr>
              <a:t>Il a peut-être froid</a:t>
            </a:r>
            <a:r>
              <a:rPr lang="fr-FR" sz="1800" dirty="0">
                <a:solidFill>
                  <a:srgbClr val="00B050"/>
                </a:solidFill>
                <a:latin typeface="Myriad Pro" panose="020B0503030403020204" pitchFamily="34" charset="0"/>
              </a:rPr>
              <a:t>, répond Lison</a:t>
            </a:r>
            <a:r>
              <a:rPr lang="fr-FR" sz="1800" dirty="0">
                <a:latin typeface="Myriad Pro" panose="020B0503030403020204" pitchFamily="34" charset="0"/>
              </a:rPr>
              <a:t>. </a:t>
            </a:r>
          </a:p>
          <a:p>
            <a:pPr>
              <a:defRPr/>
            </a:pPr>
            <a:r>
              <a:rPr lang="fr-FR" sz="1800" dirty="0">
                <a:latin typeface="Myriad Pro" panose="020B0503030403020204" pitchFamily="34" charset="0"/>
              </a:rPr>
              <a:t>Elle </a:t>
            </a:r>
            <a:r>
              <a:rPr lang="fr-FR" sz="1800" dirty="0">
                <a:solidFill>
                  <a:srgbClr val="FF0000"/>
                </a:solidFill>
                <a:latin typeface="Myriad Pro" panose="020B0503030403020204" pitchFamily="34" charset="0"/>
              </a:rPr>
              <a:t>enlève</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son</a:t>
            </a:r>
            <a:r>
              <a:rPr lang="fr-FR" sz="1800" dirty="0">
                <a:latin typeface="Myriad Pro" panose="020B0503030403020204" pitchFamily="34" charset="0"/>
              </a:rPr>
              <a:t> </a:t>
            </a:r>
            <a:r>
              <a:rPr lang="fr-FR" sz="1800" dirty="0">
                <a:solidFill>
                  <a:srgbClr val="00B0F0"/>
                </a:solidFill>
                <a:latin typeface="Myriad Pro" panose="020B0503030403020204" pitchFamily="34" charset="0"/>
              </a:rPr>
              <a:t>bonnet</a:t>
            </a:r>
            <a:r>
              <a:rPr lang="fr-FR" sz="1800" dirty="0">
                <a:latin typeface="Myriad Pro" panose="020B0503030403020204" pitchFamily="34" charset="0"/>
              </a:rPr>
              <a:t> et l'</a:t>
            </a:r>
            <a:r>
              <a:rPr lang="fr-FR" sz="1800" dirty="0">
                <a:solidFill>
                  <a:srgbClr val="00B050"/>
                </a:solidFill>
                <a:latin typeface="Myriad Pro" panose="020B0503030403020204" pitchFamily="34" charset="0"/>
              </a:rPr>
              <a:t>enfonce</a:t>
            </a:r>
            <a:r>
              <a:rPr lang="fr-FR" sz="1800" dirty="0">
                <a:latin typeface="Myriad Pro" panose="020B0503030403020204" pitchFamily="34" charset="0"/>
              </a:rPr>
              <a:t> sur la tête de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a:t>
            </a:r>
            <a:r>
              <a:rPr lang="fr-FR" sz="1800" dirty="0">
                <a:solidFill>
                  <a:srgbClr val="00B0F0"/>
                </a:solidFill>
                <a:latin typeface="Myriad Pro" panose="020B0503030403020204" pitchFamily="34" charset="0"/>
              </a:rPr>
              <a:t>bonnet</a:t>
            </a:r>
            <a:r>
              <a:rPr lang="fr-FR" sz="1800" dirty="0">
                <a:latin typeface="Myriad Pro" panose="020B0503030403020204" pitchFamily="34" charset="0"/>
              </a:rPr>
              <a:t> lui </a:t>
            </a:r>
            <a:r>
              <a:rPr lang="fr-FR" sz="1800" dirty="0">
                <a:solidFill>
                  <a:srgbClr val="00B050"/>
                </a:solidFill>
                <a:latin typeface="Myriad Pro" panose="020B0503030403020204" pitchFamily="34" charset="0"/>
              </a:rPr>
              <a:t>tombe</a:t>
            </a:r>
            <a:r>
              <a:rPr lang="fr-FR" sz="1800" dirty="0">
                <a:latin typeface="Myriad Pro" panose="020B0503030403020204" pitchFamily="34" charset="0"/>
              </a:rPr>
              <a:t> sur les yeux. Il n'y voit plus rien du tout.</a:t>
            </a:r>
          </a:p>
          <a:p>
            <a:pPr marL="342900" indent="-342900">
              <a:buFontTx/>
              <a:buChar char="-"/>
              <a:defRPr/>
            </a:pPr>
            <a:r>
              <a:rPr lang="fr-FR" sz="1800" dirty="0">
                <a:latin typeface="Myriad Pro" panose="020B0503030403020204" pitchFamily="34" charset="0"/>
              </a:rPr>
              <a:t>Il veut peut-être s'amuser, </a:t>
            </a:r>
            <a:r>
              <a:rPr lang="fr-FR" sz="1800" dirty="0">
                <a:solidFill>
                  <a:srgbClr val="00B050"/>
                </a:solidFill>
                <a:latin typeface="Myriad Pro" panose="020B0503030403020204" pitchFamily="34" charset="0"/>
              </a:rPr>
              <a:t>répond Marion. </a:t>
            </a:r>
          </a:p>
          <a:p>
            <a:pPr>
              <a:defRPr/>
            </a:pPr>
            <a:r>
              <a:rPr lang="fr-FR" sz="1800" dirty="0">
                <a:latin typeface="Myriad Pro" panose="020B0503030403020204" pitchFamily="34" charset="0"/>
              </a:rPr>
              <a:t>Elle lance le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à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Le petit </a:t>
            </a:r>
            <a:r>
              <a:rPr lang="fr-FR" sz="1800" dirty="0">
                <a:solidFill>
                  <a:srgbClr val="00B050"/>
                </a:solidFill>
                <a:latin typeface="Myriad Pro" panose="020B0503030403020204" pitchFamily="34" charset="0"/>
              </a:rPr>
              <a:t>mouton</a:t>
            </a:r>
            <a:r>
              <a:rPr lang="fr-FR" sz="1800" dirty="0">
                <a:latin typeface="Myriad Pro" panose="020B0503030403020204" pitchFamily="34" charset="0"/>
              </a:rPr>
              <a:t> le </a:t>
            </a:r>
            <a:r>
              <a:rPr lang="fr-FR" sz="1800" dirty="0">
                <a:solidFill>
                  <a:srgbClr val="FF0000"/>
                </a:solidFill>
                <a:latin typeface="Myriad Pro" panose="020B0503030403020204" pitchFamily="34" charset="0"/>
              </a:rPr>
              <a:t>rattrape</a:t>
            </a:r>
            <a:r>
              <a:rPr lang="fr-FR" sz="1800" dirty="0">
                <a:latin typeface="Myriad Pro" panose="020B0503030403020204" pitchFamily="34" charset="0"/>
              </a:rPr>
              <a:t> avec la tête. </a:t>
            </a:r>
            <a:r>
              <a:rPr lang="fr-FR" sz="1800" dirty="0">
                <a:solidFill>
                  <a:srgbClr val="00B050"/>
                </a:solidFill>
                <a:latin typeface="Myriad Pro" panose="020B0503030403020204" pitchFamily="34" charset="0"/>
              </a:rPr>
              <a:t>Lison</a:t>
            </a:r>
            <a:r>
              <a:rPr lang="fr-FR" sz="1800" dirty="0">
                <a:latin typeface="Myriad Pro" panose="020B0503030403020204" pitchFamily="34" charset="0"/>
              </a:rPr>
              <a:t> et </a:t>
            </a:r>
            <a:r>
              <a:rPr lang="fr-FR" sz="1800" dirty="0">
                <a:solidFill>
                  <a:srgbClr val="00B050"/>
                </a:solidFill>
                <a:latin typeface="Myriad Pro" panose="020B0503030403020204" pitchFamily="34" charset="0"/>
              </a:rPr>
              <a:t>Marion</a:t>
            </a:r>
            <a:r>
              <a:rPr lang="fr-FR" sz="1800" dirty="0">
                <a:latin typeface="Myriad Pro" panose="020B0503030403020204" pitchFamily="34" charset="0"/>
              </a:rPr>
              <a:t> le regardent avec des yeux </a:t>
            </a:r>
            <a:r>
              <a:rPr lang="fr-FR" sz="1800" dirty="0">
                <a:solidFill>
                  <a:srgbClr val="00B050"/>
                </a:solidFill>
                <a:latin typeface="Myriad Pro" panose="020B0503030403020204" pitchFamily="34" charset="0"/>
              </a:rPr>
              <a:t>ronds.</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a:t>
            </a:r>
            <a:r>
              <a:rPr lang="fr-FR" sz="1800" dirty="0">
                <a:latin typeface="Myriad Pro" panose="020B0503030403020204" pitchFamily="34" charset="0"/>
              </a:rPr>
              <a:t> n'aime ni les </a:t>
            </a:r>
            <a:r>
              <a:rPr lang="fr-FR" sz="1800" dirty="0">
                <a:solidFill>
                  <a:srgbClr val="00B050"/>
                </a:solidFill>
                <a:latin typeface="Myriad Pro" panose="020B0503030403020204" pitchFamily="34" charset="0"/>
              </a:rPr>
              <a:t>bonbons</a:t>
            </a:r>
            <a:r>
              <a:rPr lang="fr-FR" sz="1800" dirty="0">
                <a:latin typeface="Myriad Pro" panose="020B0503030403020204" pitchFamily="34" charset="0"/>
              </a:rPr>
              <a:t>, ni le vieux </a:t>
            </a:r>
            <a:r>
              <a:rPr lang="fr-FR" sz="1800" dirty="0">
                <a:solidFill>
                  <a:srgbClr val="00B050"/>
                </a:solidFill>
                <a:latin typeface="Myriad Pro" panose="020B0503030403020204" pitchFamily="34" charset="0"/>
              </a:rPr>
              <a:t>saucisson</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Macaron </a:t>
            </a:r>
            <a:r>
              <a:rPr lang="fr-FR" sz="1800" dirty="0">
                <a:latin typeface="Myriad Pro" panose="020B0503030403020204" pitchFamily="34" charset="0"/>
              </a:rPr>
              <a:t>aime jouer au </a:t>
            </a:r>
            <a:r>
              <a:rPr lang="fr-FR" sz="1800" dirty="0">
                <a:solidFill>
                  <a:srgbClr val="00B050"/>
                </a:solidFill>
                <a:latin typeface="Myriad Pro" panose="020B0503030403020204" pitchFamily="34" charset="0"/>
              </a:rPr>
              <a:t>ballon</a:t>
            </a:r>
            <a:r>
              <a:rPr lang="fr-FR" sz="1800" dirty="0">
                <a:latin typeface="Myriad Pro" panose="020B0503030403020204" pitchFamily="34" charset="0"/>
              </a:rPr>
              <a:t>. Et c'est un </a:t>
            </a:r>
            <a:r>
              <a:rPr lang="fr-FR" sz="1800" b="1" u="sng" dirty="0">
                <a:latin typeface="Myriad Pro" panose="020B0503030403020204" pitchFamily="34" charset="0"/>
              </a:rPr>
              <a:t>vrai</a:t>
            </a:r>
            <a:r>
              <a:rPr lang="fr-FR" sz="1800" dirty="0">
                <a:latin typeface="Myriad Pro" panose="020B0503030403020204" pitchFamily="34" charset="0"/>
              </a:rPr>
              <a:t> </a:t>
            </a:r>
            <a:r>
              <a:rPr lang="fr-FR" sz="1800" dirty="0">
                <a:solidFill>
                  <a:srgbClr val="00B050"/>
                </a:solidFill>
                <a:latin typeface="Myriad Pro" panose="020B0503030403020204" pitchFamily="34" charset="0"/>
              </a:rPr>
              <a:t>champion</a:t>
            </a:r>
            <a:r>
              <a:rPr lang="fr-FR" sz="1800" dirty="0">
                <a:latin typeface="Myriad Pro" panose="020B0503030403020204" pitchFamily="34" charset="0"/>
              </a:rPr>
              <a:t> ! </a:t>
            </a:r>
          </a:p>
          <a:p>
            <a:pPr algn="r">
              <a:defRPr/>
            </a:pPr>
            <a:r>
              <a:rPr lang="fr-FR" sz="1800" b="1" dirty="0">
                <a:latin typeface="Myriad Pro" panose="020B0503030403020204" pitchFamily="34" charset="0"/>
              </a:rPr>
              <a:t>D'après Annie BOURNAT Mille ans de contes 2, Éd. Milan, 1991</a:t>
            </a:r>
          </a:p>
        </p:txBody>
      </p:sp>
      <p:sp>
        <p:nvSpPr>
          <p:cNvPr id="31748" name="TextBox 3">
            <a:extLst>
              <a:ext uri="{FF2B5EF4-FFF2-40B4-BE49-F238E27FC236}">
                <a16:creationId xmlns:a16="http://schemas.microsoft.com/office/drawing/2014/main" id="{3CC46DE0-4C38-4A4A-B49A-B8DB366E2604}"/>
              </a:ext>
            </a:extLst>
          </p:cNvPr>
          <p:cNvSpPr txBox="1">
            <a:spLocks noChangeArrowheads="1"/>
          </p:cNvSpPr>
          <p:nvPr/>
        </p:nvSpPr>
        <p:spPr bwMode="auto">
          <a:xfrm>
            <a:off x="504825" y="928688"/>
            <a:ext cx="5534025"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800" b="1" dirty="0">
                <a:solidFill>
                  <a:schemeClr val="tx1"/>
                </a:solidFill>
                <a:latin typeface="Myriad Pro" panose="020B0503030403020204" pitchFamily="34" charset="0"/>
              </a:rPr>
              <a:t>Epelle les mots soulignés</a:t>
            </a:r>
            <a:r>
              <a:rPr lang="en-US" altLang="fr-FR" sz="2800" b="1" dirty="0">
                <a:solidFill>
                  <a:schemeClr val="tx1"/>
                </a:solidFill>
                <a:latin typeface="Myriad Pro" panose="020B0503030403020204" pitchFamily="34" charset="0"/>
              </a:rPr>
              <a:t>.</a:t>
            </a:r>
          </a:p>
        </p:txBody>
      </p:sp>
      <p:sp>
        <p:nvSpPr>
          <p:cNvPr id="5" name="Rectangle 4">
            <a:extLst>
              <a:ext uri="{FF2B5EF4-FFF2-40B4-BE49-F238E27FC236}">
                <a16:creationId xmlns:a16="http://schemas.microsoft.com/office/drawing/2014/main" id="{F56194E2-B7A0-4B60-9FB9-A0098B205D3C}"/>
              </a:ext>
            </a:extLst>
          </p:cNvPr>
          <p:cNvSpPr/>
          <p:nvPr/>
        </p:nvSpPr>
        <p:spPr>
          <a:xfrm>
            <a:off x="416277" y="1506538"/>
            <a:ext cx="2117725" cy="830997"/>
          </a:xfrm>
          <a:prstGeom prst="rect">
            <a:avLst/>
          </a:prstGeom>
          <a:solidFill>
            <a:schemeClr val="bg1">
              <a:lumMod val="95000"/>
            </a:schemeClr>
          </a:solidFill>
        </p:spPr>
        <p:txBody>
          <a:bodyPr>
            <a:spAutoFit/>
          </a:bodyPr>
          <a:lstStyle/>
          <a:p>
            <a:pPr algn="ctr">
              <a:defRPr/>
            </a:pPr>
            <a:endParaRPr lang="en-US" sz="2400" b="1" dirty="0">
              <a:solidFill>
                <a:schemeClr val="tx1"/>
              </a:solidFill>
              <a:latin typeface="Myriad Pro" panose="020B0503030403020204" pitchFamily="34" charset="0"/>
            </a:endParaRPr>
          </a:p>
          <a:p>
            <a:pPr algn="ctr">
              <a:defRPr/>
            </a:pPr>
            <a:r>
              <a:rPr lang="en-US" sz="2400" b="1" dirty="0" err="1">
                <a:solidFill>
                  <a:schemeClr val="tx1"/>
                </a:solidFill>
                <a:latin typeface="Myriad Pro" panose="020B0503030403020204" pitchFamily="34" charset="0"/>
              </a:rPr>
              <a:t>Faim</a:t>
            </a:r>
            <a:r>
              <a:rPr lang="en-US" sz="2400" b="1" dirty="0">
                <a:solidFill>
                  <a:schemeClr val="bg2">
                    <a:lumMod val="20000"/>
                    <a:lumOff val="80000"/>
                  </a:schemeClr>
                </a:solidFill>
                <a:latin typeface="Myriad Pro" panose="020B0503030403020204" pitchFamily="34" charset="0"/>
              </a:rPr>
              <a:t> </a:t>
            </a:r>
          </a:p>
        </p:txBody>
      </p:sp>
      <p:sp>
        <p:nvSpPr>
          <p:cNvPr id="6" name="Rectangle 5">
            <a:extLst>
              <a:ext uri="{FF2B5EF4-FFF2-40B4-BE49-F238E27FC236}">
                <a16:creationId xmlns:a16="http://schemas.microsoft.com/office/drawing/2014/main" id="{C3C427D7-47D5-4BD2-9412-55EC5D89A447}"/>
              </a:ext>
            </a:extLst>
          </p:cNvPr>
          <p:cNvSpPr/>
          <p:nvPr/>
        </p:nvSpPr>
        <p:spPr>
          <a:xfrm>
            <a:off x="2776320" y="1525500"/>
            <a:ext cx="3017520" cy="830997"/>
          </a:xfrm>
          <a:prstGeom prst="rect">
            <a:avLst/>
          </a:prstGeom>
          <a:solidFill>
            <a:schemeClr val="bg1">
              <a:lumMod val="95000"/>
            </a:schemeClr>
          </a:solidFill>
        </p:spPr>
        <p:txBody>
          <a:bodyPr>
            <a:spAutoFit/>
          </a:bodyPr>
          <a:lstStyle/>
          <a:p>
            <a:pPr algn="ctr">
              <a:defRPr/>
            </a:pPr>
            <a:endParaRPr lang="en-US" sz="2400" b="1" dirty="0">
              <a:solidFill>
                <a:schemeClr val="tx1"/>
              </a:solidFill>
              <a:latin typeface="Myriad Pro" panose="020B0503030403020204" pitchFamily="34" charset="0"/>
            </a:endParaRPr>
          </a:p>
          <a:p>
            <a:pPr algn="ctr">
              <a:defRPr/>
            </a:pPr>
            <a:r>
              <a:rPr lang="en-US" sz="2400" b="1" dirty="0" err="1">
                <a:solidFill>
                  <a:schemeClr val="tx1"/>
                </a:solidFill>
                <a:latin typeface="Myriad Pro" panose="020B0503030403020204" pitchFamily="34" charset="0"/>
              </a:rPr>
              <a:t>Fouille</a:t>
            </a:r>
            <a:endParaRPr lang="en-US" sz="2400" b="1" dirty="0">
              <a:solidFill>
                <a:schemeClr val="tx1"/>
              </a:solidFill>
              <a:latin typeface="Myriad Pro" panose="020B0503030403020204" pitchFamily="34" charset="0"/>
            </a:endParaRPr>
          </a:p>
        </p:txBody>
      </p:sp>
      <p:sp>
        <p:nvSpPr>
          <p:cNvPr id="7" name="Rectangle 6">
            <a:extLst>
              <a:ext uri="{FF2B5EF4-FFF2-40B4-BE49-F238E27FC236}">
                <a16:creationId xmlns:a16="http://schemas.microsoft.com/office/drawing/2014/main" id="{FAD8F155-8CCF-481C-8EF9-1ED90D278E6A}"/>
              </a:ext>
            </a:extLst>
          </p:cNvPr>
          <p:cNvSpPr/>
          <p:nvPr/>
        </p:nvSpPr>
        <p:spPr>
          <a:xfrm>
            <a:off x="3122613" y="3424828"/>
            <a:ext cx="2117725" cy="830997"/>
          </a:xfrm>
          <a:prstGeom prst="rect">
            <a:avLst/>
          </a:prstGeom>
          <a:solidFill>
            <a:schemeClr val="bg1">
              <a:lumMod val="95000"/>
            </a:schemeClr>
          </a:solidFill>
        </p:spPr>
        <p:txBody>
          <a:bodyPr>
            <a:spAutoFit/>
          </a:bodyPr>
          <a:lstStyle/>
          <a:p>
            <a:pPr algn="ctr">
              <a:defRPr/>
            </a:pPr>
            <a:endParaRPr lang="en-US" sz="2400" b="1" dirty="0">
              <a:solidFill>
                <a:schemeClr val="tx1"/>
              </a:solidFill>
              <a:latin typeface="Myriad Pro" panose="020B0503030403020204" pitchFamily="34" charset="0"/>
            </a:endParaRPr>
          </a:p>
          <a:p>
            <a:pPr algn="ctr">
              <a:defRPr/>
            </a:pPr>
            <a:r>
              <a:rPr lang="en-US" sz="2400" b="1" dirty="0" err="1">
                <a:solidFill>
                  <a:schemeClr val="tx1"/>
                </a:solidFill>
                <a:latin typeface="Myriad Pro" panose="020B0503030403020204" pitchFamily="34" charset="0"/>
              </a:rPr>
              <a:t>Vrai</a:t>
            </a:r>
            <a:endParaRPr lang="en-US" sz="2400" b="1" dirty="0">
              <a:solidFill>
                <a:schemeClr val="tx1"/>
              </a:solidFill>
              <a:latin typeface="Myriad Pro" panose="020B0503030403020204" pitchFamily="34" charset="0"/>
            </a:endParaRPr>
          </a:p>
        </p:txBody>
      </p:sp>
      <p:sp>
        <p:nvSpPr>
          <p:cNvPr id="8" name="Rectangle 7">
            <a:extLst>
              <a:ext uri="{FF2B5EF4-FFF2-40B4-BE49-F238E27FC236}">
                <a16:creationId xmlns:a16="http://schemas.microsoft.com/office/drawing/2014/main" id="{1E621A8F-2991-40C7-A5CB-987E20F7C1CF}"/>
              </a:ext>
            </a:extLst>
          </p:cNvPr>
          <p:cNvSpPr/>
          <p:nvPr/>
        </p:nvSpPr>
        <p:spPr>
          <a:xfrm>
            <a:off x="461548" y="3447738"/>
            <a:ext cx="2117725" cy="830997"/>
          </a:xfrm>
          <a:prstGeom prst="rect">
            <a:avLst/>
          </a:prstGeom>
          <a:solidFill>
            <a:schemeClr val="bg1">
              <a:lumMod val="95000"/>
            </a:schemeClr>
          </a:solidFill>
        </p:spPr>
        <p:txBody>
          <a:bodyPr>
            <a:spAutoFit/>
          </a:bodyPr>
          <a:lstStyle/>
          <a:p>
            <a:pPr algn="ctr">
              <a:defRPr/>
            </a:pPr>
            <a:endParaRPr lang="en-US" sz="2400" b="1" dirty="0">
              <a:solidFill>
                <a:schemeClr val="tx1"/>
              </a:solidFill>
              <a:latin typeface="Myriad Pro" panose="020B0503030403020204" pitchFamily="34" charset="0"/>
            </a:endParaRPr>
          </a:p>
          <a:p>
            <a:pPr algn="ctr">
              <a:defRPr/>
            </a:pPr>
            <a:r>
              <a:rPr lang="en-US" sz="2400" b="1" dirty="0">
                <a:solidFill>
                  <a:schemeClr val="tx1"/>
                </a:solidFill>
                <a:latin typeface="Myriad Pro" panose="020B0503030403020204" pitchFamily="34" charset="0"/>
              </a:rPr>
              <a:t>Vieux</a:t>
            </a:r>
          </a:p>
        </p:txBody>
      </p:sp>
      <p:sp>
        <p:nvSpPr>
          <p:cNvPr id="29705" name="TextBox 9">
            <a:extLst>
              <a:ext uri="{FF2B5EF4-FFF2-40B4-BE49-F238E27FC236}">
                <a16:creationId xmlns:a16="http://schemas.microsoft.com/office/drawing/2014/main" id="{725ECD9E-030B-4C84-B92F-CE1DFF08745A}"/>
              </a:ext>
            </a:extLst>
          </p:cNvPr>
          <p:cNvSpPr txBox="1">
            <a:spLocks noChangeArrowheads="1"/>
          </p:cNvSpPr>
          <p:nvPr/>
        </p:nvSpPr>
        <p:spPr bwMode="auto">
          <a:xfrm>
            <a:off x="600242" y="5389992"/>
            <a:ext cx="5534025"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800" b="1" dirty="0">
                <a:solidFill>
                  <a:schemeClr val="tx1"/>
                </a:solidFill>
                <a:latin typeface="Myriad Pro" panose="020B0503030403020204" pitchFamily="34" charset="0"/>
              </a:rPr>
              <a:t>Lis ces mots</a:t>
            </a:r>
            <a:r>
              <a:rPr lang="en-US" altLang="fr-FR" sz="2800" b="1" dirty="0">
                <a:solidFill>
                  <a:schemeClr val="tx1"/>
                </a:solidFill>
                <a:latin typeface="Myriad Pro" panose="020B0503030403020204" pitchFamily="34" charset="0"/>
              </a:rPr>
              <a:t>.</a:t>
            </a:r>
          </a:p>
        </p:txBody>
      </p:sp>
      <p:sp>
        <p:nvSpPr>
          <p:cNvPr id="10" name="Google Shape;438;p29">
            <a:extLst>
              <a:ext uri="{FF2B5EF4-FFF2-40B4-BE49-F238E27FC236}">
                <a16:creationId xmlns:a16="http://schemas.microsoft.com/office/drawing/2014/main" id="{1A52E60A-2F65-4C32-BB1D-356886C2B895}"/>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
        <p:nvSpPr>
          <p:cNvPr id="4" name="Rectangle 3">
            <a:extLst>
              <a:ext uri="{FF2B5EF4-FFF2-40B4-BE49-F238E27FC236}">
                <a16:creationId xmlns:a16="http://schemas.microsoft.com/office/drawing/2014/main" id="{8DC99B10-417A-4A3D-97E0-2F18EE1EC15D}"/>
              </a:ext>
            </a:extLst>
          </p:cNvPr>
          <p:cNvSpPr/>
          <p:nvPr/>
        </p:nvSpPr>
        <p:spPr>
          <a:xfrm>
            <a:off x="588375" y="235184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F</a:t>
            </a:r>
            <a:endParaRPr lang="fr-FR" sz="1800" dirty="0">
              <a:solidFill>
                <a:schemeClr val="tx1"/>
              </a:solidFill>
            </a:endParaRPr>
          </a:p>
        </p:txBody>
      </p:sp>
      <p:sp>
        <p:nvSpPr>
          <p:cNvPr id="12" name="Rectangle 11">
            <a:extLst>
              <a:ext uri="{FF2B5EF4-FFF2-40B4-BE49-F238E27FC236}">
                <a16:creationId xmlns:a16="http://schemas.microsoft.com/office/drawing/2014/main" id="{9D37AB8D-EE7F-4FCF-A979-FB90E927D0E0}"/>
              </a:ext>
            </a:extLst>
          </p:cNvPr>
          <p:cNvSpPr/>
          <p:nvPr/>
        </p:nvSpPr>
        <p:spPr>
          <a:xfrm>
            <a:off x="1018071" y="235184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a</a:t>
            </a:r>
            <a:endParaRPr lang="fr-FR" sz="1800" dirty="0">
              <a:solidFill>
                <a:schemeClr val="tx1"/>
              </a:solidFill>
            </a:endParaRPr>
          </a:p>
        </p:txBody>
      </p:sp>
      <p:sp>
        <p:nvSpPr>
          <p:cNvPr id="13" name="Rectangle 12">
            <a:extLst>
              <a:ext uri="{FF2B5EF4-FFF2-40B4-BE49-F238E27FC236}">
                <a16:creationId xmlns:a16="http://schemas.microsoft.com/office/drawing/2014/main" id="{A34AEC78-63E7-4119-9A17-88B3FE2BB8A4}"/>
              </a:ext>
            </a:extLst>
          </p:cNvPr>
          <p:cNvSpPr/>
          <p:nvPr/>
        </p:nvSpPr>
        <p:spPr>
          <a:xfrm>
            <a:off x="1453017" y="235184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err="1">
                <a:solidFill>
                  <a:srgbClr val="FF0000"/>
                </a:solidFill>
                <a:latin typeface="Myriad Pro" panose="020B0503030403020204" pitchFamily="34" charset="0"/>
              </a:rPr>
              <a:t>i</a:t>
            </a:r>
            <a:endParaRPr lang="fr-FR" sz="1800" dirty="0">
              <a:solidFill>
                <a:schemeClr val="tx1"/>
              </a:solidFill>
            </a:endParaRPr>
          </a:p>
        </p:txBody>
      </p:sp>
      <p:sp>
        <p:nvSpPr>
          <p:cNvPr id="14" name="Rectangle 13">
            <a:extLst>
              <a:ext uri="{FF2B5EF4-FFF2-40B4-BE49-F238E27FC236}">
                <a16:creationId xmlns:a16="http://schemas.microsoft.com/office/drawing/2014/main" id="{F0E1D4C2-FC64-41B6-9C46-2F03FEE6B204}"/>
              </a:ext>
            </a:extLst>
          </p:cNvPr>
          <p:cNvSpPr/>
          <p:nvPr/>
        </p:nvSpPr>
        <p:spPr>
          <a:xfrm>
            <a:off x="1884803" y="2353122"/>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m</a:t>
            </a:r>
            <a:endParaRPr lang="fr-FR" sz="1800" dirty="0">
              <a:solidFill>
                <a:schemeClr val="tx1"/>
              </a:solidFill>
            </a:endParaRPr>
          </a:p>
        </p:txBody>
      </p:sp>
      <p:sp>
        <p:nvSpPr>
          <p:cNvPr id="15" name="Rectangle 14">
            <a:extLst>
              <a:ext uri="{FF2B5EF4-FFF2-40B4-BE49-F238E27FC236}">
                <a16:creationId xmlns:a16="http://schemas.microsoft.com/office/drawing/2014/main" id="{C51D347A-9592-4EF2-AF28-2D8A837B1C50}"/>
              </a:ext>
            </a:extLst>
          </p:cNvPr>
          <p:cNvSpPr/>
          <p:nvPr/>
        </p:nvSpPr>
        <p:spPr>
          <a:xfrm>
            <a:off x="2794737" y="233753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F</a:t>
            </a:r>
            <a:endParaRPr lang="fr-FR" sz="1800" dirty="0">
              <a:solidFill>
                <a:schemeClr val="tx1"/>
              </a:solidFill>
            </a:endParaRPr>
          </a:p>
        </p:txBody>
      </p:sp>
      <p:sp>
        <p:nvSpPr>
          <p:cNvPr id="16" name="Rectangle 15">
            <a:extLst>
              <a:ext uri="{FF2B5EF4-FFF2-40B4-BE49-F238E27FC236}">
                <a16:creationId xmlns:a16="http://schemas.microsoft.com/office/drawing/2014/main" id="{393A3DFE-CE21-4AED-8D3F-C9E3F597AFBE}"/>
              </a:ext>
            </a:extLst>
          </p:cNvPr>
          <p:cNvSpPr/>
          <p:nvPr/>
        </p:nvSpPr>
        <p:spPr>
          <a:xfrm>
            <a:off x="3219957" y="233753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o</a:t>
            </a:r>
            <a:endParaRPr lang="fr-FR" sz="1800" dirty="0">
              <a:solidFill>
                <a:schemeClr val="tx1"/>
              </a:solidFill>
            </a:endParaRPr>
          </a:p>
        </p:txBody>
      </p:sp>
      <p:sp>
        <p:nvSpPr>
          <p:cNvPr id="17" name="Rectangle 16">
            <a:extLst>
              <a:ext uri="{FF2B5EF4-FFF2-40B4-BE49-F238E27FC236}">
                <a16:creationId xmlns:a16="http://schemas.microsoft.com/office/drawing/2014/main" id="{381F2AF5-149C-47C3-B7FC-AD6EAB77AC37}"/>
              </a:ext>
            </a:extLst>
          </p:cNvPr>
          <p:cNvSpPr/>
          <p:nvPr/>
        </p:nvSpPr>
        <p:spPr>
          <a:xfrm>
            <a:off x="3649864" y="2337535"/>
            <a:ext cx="426620" cy="3770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u</a:t>
            </a:r>
            <a:endParaRPr lang="fr-FR" sz="1800" dirty="0">
              <a:solidFill>
                <a:schemeClr val="tx1"/>
              </a:solidFill>
            </a:endParaRPr>
          </a:p>
        </p:txBody>
      </p:sp>
      <p:sp>
        <p:nvSpPr>
          <p:cNvPr id="18" name="Rectangle 17">
            <a:extLst>
              <a:ext uri="{FF2B5EF4-FFF2-40B4-BE49-F238E27FC236}">
                <a16:creationId xmlns:a16="http://schemas.microsoft.com/office/drawing/2014/main" id="{F917C861-FD91-45D0-93B0-48392DC7D365}"/>
              </a:ext>
            </a:extLst>
          </p:cNvPr>
          <p:cNvSpPr/>
          <p:nvPr/>
        </p:nvSpPr>
        <p:spPr>
          <a:xfrm>
            <a:off x="4083058" y="2337535"/>
            <a:ext cx="426620" cy="3769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err="1">
                <a:solidFill>
                  <a:srgbClr val="FF0000"/>
                </a:solidFill>
                <a:latin typeface="Myriad Pro" panose="020B0503030403020204" pitchFamily="34" charset="0"/>
              </a:rPr>
              <a:t>i</a:t>
            </a:r>
            <a:endParaRPr lang="fr-FR" sz="1800" dirty="0">
              <a:solidFill>
                <a:schemeClr val="tx1"/>
              </a:solidFill>
            </a:endParaRPr>
          </a:p>
        </p:txBody>
      </p:sp>
      <p:sp>
        <p:nvSpPr>
          <p:cNvPr id="19" name="Rectangle 18">
            <a:extLst>
              <a:ext uri="{FF2B5EF4-FFF2-40B4-BE49-F238E27FC236}">
                <a16:creationId xmlns:a16="http://schemas.microsoft.com/office/drawing/2014/main" id="{D69E075C-EBD3-4568-87F4-A18A264E2E3E}"/>
              </a:ext>
            </a:extLst>
          </p:cNvPr>
          <p:cNvSpPr/>
          <p:nvPr/>
        </p:nvSpPr>
        <p:spPr>
          <a:xfrm>
            <a:off x="4508503" y="2340645"/>
            <a:ext cx="426620" cy="3738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l</a:t>
            </a:r>
            <a:endParaRPr lang="fr-FR" sz="1800" dirty="0">
              <a:solidFill>
                <a:schemeClr val="tx1"/>
              </a:solidFill>
            </a:endParaRPr>
          </a:p>
        </p:txBody>
      </p:sp>
      <p:sp>
        <p:nvSpPr>
          <p:cNvPr id="20" name="Rectangle 19">
            <a:extLst>
              <a:ext uri="{FF2B5EF4-FFF2-40B4-BE49-F238E27FC236}">
                <a16:creationId xmlns:a16="http://schemas.microsoft.com/office/drawing/2014/main" id="{22EF6E56-DDBB-4735-A05C-57B0A7871DE6}"/>
              </a:ext>
            </a:extLst>
          </p:cNvPr>
          <p:cNvSpPr/>
          <p:nvPr/>
        </p:nvSpPr>
        <p:spPr>
          <a:xfrm>
            <a:off x="4926179" y="233753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l</a:t>
            </a:r>
            <a:endParaRPr lang="fr-FR" sz="1800" dirty="0">
              <a:solidFill>
                <a:schemeClr val="tx1"/>
              </a:solidFill>
            </a:endParaRPr>
          </a:p>
        </p:txBody>
      </p:sp>
      <p:sp>
        <p:nvSpPr>
          <p:cNvPr id="23" name="Rectangle 22">
            <a:extLst>
              <a:ext uri="{FF2B5EF4-FFF2-40B4-BE49-F238E27FC236}">
                <a16:creationId xmlns:a16="http://schemas.microsoft.com/office/drawing/2014/main" id="{98E13B81-A10B-47C0-839C-52D17BE58253}"/>
              </a:ext>
            </a:extLst>
          </p:cNvPr>
          <p:cNvSpPr/>
          <p:nvPr/>
        </p:nvSpPr>
        <p:spPr>
          <a:xfrm>
            <a:off x="5351624" y="2337535"/>
            <a:ext cx="426620" cy="3769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e</a:t>
            </a:r>
            <a:endParaRPr lang="fr-FR" sz="1800" dirty="0">
              <a:solidFill>
                <a:schemeClr val="tx1"/>
              </a:solidFill>
            </a:endParaRPr>
          </a:p>
        </p:txBody>
      </p:sp>
      <p:sp>
        <p:nvSpPr>
          <p:cNvPr id="24" name="Rectangle 23">
            <a:extLst>
              <a:ext uri="{FF2B5EF4-FFF2-40B4-BE49-F238E27FC236}">
                <a16:creationId xmlns:a16="http://schemas.microsoft.com/office/drawing/2014/main" id="{3EFAA327-3D3A-425B-B567-9CB64F4D5D2C}"/>
              </a:ext>
            </a:extLst>
          </p:cNvPr>
          <p:cNvSpPr/>
          <p:nvPr/>
        </p:nvSpPr>
        <p:spPr>
          <a:xfrm>
            <a:off x="461431" y="427362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V</a:t>
            </a:r>
            <a:endParaRPr lang="fr-FR" sz="1800" dirty="0">
              <a:solidFill>
                <a:schemeClr val="tx1"/>
              </a:solidFill>
            </a:endParaRPr>
          </a:p>
        </p:txBody>
      </p:sp>
      <p:sp>
        <p:nvSpPr>
          <p:cNvPr id="25" name="Rectangle 24">
            <a:extLst>
              <a:ext uri="{FF2B5EF4-FFF2-40B4-BE49-F238E27FC236}">
                <a16:creationId xmlns:a16="http://schemas.microsoft.com/office/drawing/2014/main" id="{FC8F3F49-AD67-48AC-908E-468B86761EFD}"/>
              </a:ext>
            </a:extLst>
          </p:cNvPr>
          <p:cNvSpPr/>
          <p:nvPr/>
        </p:nvSpPr>
        <p:spPr>
          <a:xfrm>
            <a:off x="879142" y="427362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err="1">
                <a:solidFill>
                  <a:srgbClr val="FF0000"/>
                </a:solidFill>
                <a:latin typeface="Myriad Pro" panose="020B0503030403020204" pitchFamily="34" charset="0"/>
              </a:rPr>
              <a:t>i</a:t>
            </a:r>
            <a:endParaRPr lang="fr-FR" sz="1800" dirty="0">
              <a:solidFill>
                <a:schemeClr val="tx1"/>
              </a:solidFill>
            </a:endParaRPr>
          </a:p>
        </p:txBody>
      </p:sp>
      <p:sp>
        <p:nvSpPr>
          <p:cNvPr id="26" name="Rectangle 25">
            <a:extLst>
              <a:ext uri="{FF2B5EF4-FFF2-40B4-BE49-F238E27FC236}">
                <a16:creationId xmlns:a16="http://schemas.microsoft.com/office/drawing/2014/main" id="{D6252175-0B99-43F9-8DAA-F274CA327DE0}"/>
              </a:ext>
            </a:extLst>
          </p:cNvPr>
          <p:cNvSpPr/>
          <p:nvPr/>
        </p:nvSpPr>
        <p:spPr>
          <a:xfrm>
            <a:off x="1303850" y="4275024"/>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e</a:t>
            </a:r>
            <a:endParaRPr lang="fr-FR" sz="1800" dirty="0">
              <a:solidFill>
                <a:schemeClr val="tx1"/>
              </a:solidFill>
            </a:endParaRPr>
          </a:p>
        </p:txBody>
      </p:sp>
      <p:sp>
        <p:nvSpPr>
          <p:cNvPr id="27" name="Rectangle 26">
            <a:extLst>
              <a:ext uri="{FF2B5EF4-FFF2-40B4-BE49-F238E27FC236}">
                <a16:creationId xmlns:a16="http://schemas.microsoft.com/office/drawing/2014/main" id="{6B5BCCDE-DA81-4695-BAC5-19ED486FE15B}"/>
              </a:ext>
            </a:extLst>
          </p:cNvPr>
          <p:cNvSpPr/>
          <p:nvPr/>
        </p:nvSpPr>
        <p:spPr>
          <a:xfrm>
            <a:off x="1738297" y="427362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u</a:t>
            </a:r>
            <a:endParaRPr lang="fr-FR" sz="1800" dirty="0">
              <a:solidFill>
                <a:schemeClr val="tx1"/>
              </a:solidFill>
            </a:endParaRPr>
          </a:p>
        </p:txBody>
      </p:sp>
      <p:sp>
        <p:nvSpPr>
          <p:cNvPr id="28" name="Rectangle 27">
            <a:extLst>
              <a:ext uri="{FF2B5EF4-FFF2-40B4-BE49-F238E27FC236}">
                <a16:creationId xmlns:a16="http://schemas.microsoft.com/office/drawing/2014/main" id="{91FB8BF8-0324-497F-9310-A0A47160CCE3}"/>
              </a:ext>
            </a:extLst>
          </p:cNvPr>
          <p:cNvSpPr/>
          <p:nvPr/>
        </p:nvSpPr>
        <p:spPr>
          <a:xfrm>
            <a:off x="2165483" y="4273626"/>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x</a:t>
            </a:r>
            <a:endParaRPr lang="fr-FR" sz="1800" dirty="0">
              <a:solidFill>
                <a:schemeClr val="tx1"/>
              </a:solidFill>
            </a:endParaRPr>
          </a:p>
        </p:txBody>
      </p:sp>
      <p:sp>
        <p:nvSpPr>
          <p:cNvPr id="29" name="Rectangle 28">
            <a:extLst>
              <a:ext uri="{FF2B5EF4-FFF2-40B4-BE49-F238E27FC236}">
                <a16:creationId xmlns:a16="http://schemas.microsoft.com/office/drawing/2014/main" id="{6A58E973-5862-4A82-B3BD-BEFB5CF990B9}"/>
              </a:ext>
            </a:extLst>
          </p:cNvPr>
          <p:cNvSpPr/>
          <p:nvPr/>
        </p:nvSpPr>
        <p:spPr>
          <a:xfrm>
            <a:off x="3259697" y="424686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V</a:t>
            </a:r>
            <a:endParaRPr lang="fr-FR" sz="1800" dirty="0">
              <a:solidFill>
                <a:schemeClr val="tx1"/>
              </a:solidFill>
            </a:endParaRPr>
          </a:p>
        </p:txBody>
      </p:sp>
      <p:sp>
        <p:nvSpPr>
          <p:cNvPr id="30" name="Rectangle 29">
            <a:extLst>
              <a:ext uri="{FF2B5EF4-FFF2-40B4-BE49-F238E27FC236}">
                <a16:creationId xmlns:a16="http://schemas.microsoft.com/office/drawing/2014/main" id="{6646B7B8-13AB-4E2B-9785-96C2CDC8B51C}"/>
              </a:ext>
            </a:extLst>
          </p:cNvPr>
          <p:cNvSpPr/>
          <p:nvPr/>
        </p:nvSpPr>
        <p:spPr>
          <a:xfrm>
            <a:off x="3692626" y="424686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r</a:t>
            </a:r>
            <a:endParaRPr lang="fr-FR" sz="1800" dirty="0">
              <a:solidFill>
                <a:schemeClr val="tx1"/>
              </a:solidFill>
            </a:endParaRPr>
          </a:p>
        </p:txBody>
      </p:sp>
      <p:sp>
        <p:nvSpPr>
          <p:cNvPr id="31" name="Rectangle 30">
            <a:extLst>
              <a:ext uri="{FF2B5EF4-FFF2-40B4-BE49-F238E27FC236}">
                <a16:creationId xmlns:a16="http://schemas.microsoft.com/office/drawing/2014/main" id="{2CF4394C-1952-4344-B308-BA9CC0359A07}"/>
              </a:ext>
            </a:extLst>
          </p:cNvPr>
          <p:cNvSpPr/>
          <p:nvPr/>
        </p:nvSpPr>
        <p:spPr>
          <a:xfrm>
            <a:off x="4132393" y="424686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rgbClr val="FF0000"/>
                </a:solidFill>
                <a:latin typeface="Myriad Pro" panose="020B0503030403020204" pitchFamily="34" charset="0"/>
              </a:rPr>
              <a:t>a</a:t>
            </a:r>
            <a:endParaRPr lang="fr-FR" sz="1800" dirty="0">
              <a:solidFill>
                <a:schemeClr val="tx1"/>
              </a:solidFill>
            </a:endParaRPr>
          </a:p>
        </p:txBody>
      </p:sp>
      <p:sp>
        <p:nvSpPr>
          <p:cNvPr id="32" name="Rectangle 31">
            <a:extLst>
              <a:ext uri="{FF2B5EF4-FFF2-40B4-BE49-F238E27FC236}">
                <a16:creationId xmlns:a16="http://schemas.microsoft.com/office/drawing/2014/main" id="{FF41A1CC-D708-4DA3-9D1B-456AB6EE3426}"/>
              </a:ext>
            </a:extLst>
          </p:cNvPr>
          <p:cNvSpPr/>
          <p:nvPr/>
        </p:nvSpPr>
        <p:spPr>
          <a:xfrm>
            <a:off x="4559013" y="4246865"/>
            <a:ext cx="426620" cy="3811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err="1">
                <a:solidFill>
                  <a:srgbClr val="FF0000"/>
                </a:solidFill>
                <a:latin typeface="Myriad Pro" panose="020B0503030403020204" pitchFamily="34" charset="0"/>
              </a:rPr>
              <a:t>i</a:t>
            </a:r>
            <a:endParaRPr lang="fr-FR"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animEffect transition="in" filter="fade">
                                      <p:cBhvr>
                                        <p:cTn id="7" dur="1000"/>
                                        <p:tgtEl>
                                          <p:spTgt spid="31748">
                                            <p:txEl>
                                              <p:pRg st="0" end="0"/>
                                            </p:txEl>
                                          </p:spTgt>
                                        </p:tgtEl>
                                      </p:cBhvr>
                                    </p:animEffect>
                                    <p:anim calcmode="lin" valueType="num">
                                      <p:cBhvr>
                                        <p:cTn id="8" dur="1000" fill="hold"/>
                                        <p:tgtEl>
                                          <p:spTgt spid="3174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174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7"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anim calcmode="lin" valueType="num">
                                      <p:cBhvr>
                                        <p:cTn id="25" dur="500" fill="hold"/>
                                        <p:tgtEl>
                                          <p:spTgt spid="12"/>
                                        </p:tgtEl>
                                        <p:attrNameLst>
                                          <p:attrName>ppt_x</p:attrName>
                                        </p:attrNameLst>
                                      </p:cBhvr>
                                      <p:tavLst>
                                        <p:tav tm="0">
                                          <p:val>
                                            <p:strVal val="#ppt_x"/>
                                          </p:val>
                                        </p:tav>
                                        <p:tav tm="100000">
                                          <p:val>
                                            <p:strVal val="#ppt_x"/>
                                          </p:val>
                                        </p:tav>
                                      </p:tavLst>
                                    </p:anim>
                                    <p:anim calcmode="lin" valueType="num">
                                      <p:cBhvr>
                                        <p:cTn id="26" dur="5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7"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strVal val="#ppt_x"/>
                                          </p:val>
                                        </p:tav>
                                        <p:tav tm="100000">
                                          <p:val>
                                            <p:strVal val="#ppt_x"/>
                                          </p:val>
                                        </p:tav>
                                      </p:tavLst>
                                    </p:anim>
                                    <p:anim calcmode="lin" valueType="num">
                                      <p:cBhvr>
                                        <p:cTn id="32" dur="5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750"/>
                                        <p:tgtEl>
                                          <p:spTgt spid="14"/>
                                        </p:tgtEl>
                                      </p:cBhvr>
                                    </p:animEffect>
                                    <p:anim calcmode="lin" valueType="num">
                                      <p:cBhvr>
                                        <p:cTn id="37" dur="750" fill="hold"/>
                                        <p:tgtEl>
                                          <p:spTgt spid="14"/>
                                        </p:tgtEl>
                                        <p:attrNameLst>
                                          <p:attrName>ppt_x</p:attrName>
                                        </p:attrNameLst>
                                      </p:cBhvr>
                                      <p:tavLst>
                                        <p:tav tm="0">
                                          <p:val>
                                            <p:strVal val="#ppt_x"/>
                                          </p:val>
                                        </p:tav>
                                        <p:tav tm="100000">
                                          <p:val>
                                            <p:strVal val="#ppt_x"/>
                                          </p:val>
                                        </p:tav>
                                      </p:tavLst>
                                    </p:anim>
                                    <p:anim calcmode="lin" valueType="num">
                                      <p:cBhvr>
                                        <p:cTn id="38"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7"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1500"/>
                            </p:stCondLst>
                            <p:childTnLst>
                              <p:par>
                                <p:cTn id="57" presetID="47"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47"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anim calcmode="lin" valueType="num">
                                      <p:cBhvr>
                                        <p:cTn id="66" dur="500" fill="hold"/>
                                        <p:tgtEl>
                                          <p:spTgt spid="18"/>
                                        </p:tgtEl>
                                        <p:attrNameLst>
                                          <p:attrName>ppt_x</p:attrName>
                                        </p:attrNameLst>
                                      </p:cBhvr>
                                      <p:tavLst>
                                        <p:tav tm="0">
                                          <p:val>
                                            <p:strVal val="#ppt_x"/>
                                          </p:val>
                                        </p:tav>
                                        <p:tav tm="100000">
                                          <p:val>
                                            <p:strVal val="#ppt_x"/>
                                          </p:val>
                                        </p:tav>
                                      </p:tavLst>
                                    </p:anim>
                                    <p:anim calcmode="lin" valueType="num">
                                      <p:cBhvr>
                                        <p:cTn id="67" dur="500" fill="hold"/>
                                        <p:tgtEl>
                                          <p:spTgt spid="18"/>
                                        </p:tgtEl>
                                        <p:attrNameLst>
                                          <p:attrName>ppt_y</p:attrName>
                                        </p:attrNameLst>
                                      </p:cBhvr>
                                      <p:tavLst>
                                        <p:tav tm="0">
                                          <p:val>
                                            <p:strVal val="#ppt_y-.1"/>
                                          </p:val>
                                        </p:tav>
                                        <p:tav tm="100000">
                                          <p:val>
                                            <p:strVal val="#ppt_y"/>
                                          </p:val>
                                        </p:tav>
                                      </p:tavLst>
                                    </p:anim>
                                  </p:childTnLst>
                                </p:cTn>
                              </p:par>
                            </p:childTnLst>
                          </p:cTn>
                        </p:par>
                        <p:par>
                          <p:cTn id="68" fill="hold">
                            <p:stCondLst>
                              <p:cond delay="2500"/>
                            </p:stCondLst>
                            <p:childTnLst>
                              <p:par>
                                <p:cTn id="69" presetID="47"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anim calcmode="lin" valueType="num">
                                      <p:cBhvr>
                                        <p:cTn id="72" dur="500" fill="hold"/>
                                        <p:tgtEl>
                                          <p:spTgt spid="19"/>
                                        </p:tgtEl>
                                        <p:attrNameLst>
                                          <p:attrName>ppt_x</p:attrName>
                                        </p:attrNameLst>
                                      </p:cBhvr>
                                      <p:tavLst>
                                        <p:tav tm="0">
                                          <p:val>
                                            <p:strVal val="#ppt_x"/>
                                          </p:val>
                                        </p:tav>
                                        <p:tav tm="100000">
                                          <p:val>
                                            <p:strVal val="#ppt_x"/>
                                          </p:val>
                                        </p:tav>
                                      </p:tavLst>
                                    </p:anim>
                                    <p:anim calcmode="lin" valueType="num">
                                      <p:cBhvr>
                                        <p:cTn id="73" dur="500" fill="hold"/>
                                        <p:tgtEl>
                                          <p:spTgt spid="19"/>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47"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anim calcmode="lin" valueType="num">
                                      <p:cBhvr>
                                        <p:cTn id="78" dur="500" fill="hold"/>
                                        <p:tgtEl>
                                          <p:spTgt spid="20"/>
                                        </p:tgtEl>
                                        <p:attrNameLst>
                                          <p:attrName>ppt_x</p:attrName>
                                        </p:attrNameLst>
                                      </p:cBhvr>
                                      <p:tavLst>
                                        <p:tav tm="0">
                                          <p:val>
                                            <p:strVal val="#ppt_x"/>
                                          </p:val>
                                        </p:tav>
                                        <p:tav tm="100000">
                                          <p:val>
                                            <p:strVal val="#ppt_x"/>
                                          </p:val>
                                        </p:tav>
                                      </p:tavLst>
                                    </p:anim>
                                    <p:anim calcmode="lin" valueType="num">
                                      <p:cBhvr>
                                        <p:cTn id="79" dur="5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7"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anim calcmode="lin" valueType="num">
                                      <p:cBhvr>
                                        <p:cTn id="84" dur="500" fill="hold"/>
                                        <p:tgtEl>
                                          <p:spTgt spid="23"/>
                                        </p:tgtEl>
                                        <p:attrNameLst>
                                          <p:attrName>ppt_x</p:attrName>
                                        </p:attrNameLst>
                                      </p:cBhvr>
                                      <p:tavLst>
                                        <p:tav tm="0">
                                          <p:val>
                                            <p:strVal val="#ppt_x"/>
                                          </p:val>
                                        </p:tav>
                                        <p:tav tm="100000">
                                          <p:val>
                                            <p:strVal val="#ppt_x"/>
                                          </p:val>
                                        </p:tav>
                                      </p:tavLst>
                                    </p:anim>
                                    <p:anim calcmode="lin" valueType="num">
                                      <p:cBhvr>
                                        <p:cTn id="85"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8"/>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47" presetClass="entr" presetSubtype="0"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1000"/>
                                        <p:tgtEl>
                                          <p:spTgt spid="24"/>
                                        </p:tgtEl>
                                      </p:cBhvr>
                                    </p:animEffect>
                                    <p:anim calcmode="lin" valueType="num">
                                      <p:cBhvr>
                                        <p:cTn id="95" dur="1000" fill="hold"/>
                                        <p:tgtEl>
                                          <p:spTgt spid="24"/>
                                        </p:tgtEl>
                                        <p:attrNameLst>
                                          <p:attrName>ppt_x</p:attrName>
                                        </p:attrNameLst>
                                      </p:cBhvr>
                                      <p:tavLst>
                                        <p:tav tm="0">
                                          <p:val>
                                            <p:strVal val="#ppt_x"/>
                                          </p:val>
                                        </p:tav>
                                        <p:tav tm="100000">
                                          <p:val>
                                            <p:strVal val="#ppt_x"/>
                                          </p:val>
                                        </p:tav>
                                      </p:tavLst>
                                    </p:anim>
                                    <p:anim calcmode="lin" valueType="num">
                                      <p:cBhvr>
                                        <p:cTn id="96" dur="1000" fill="hold"/>
                                        <p:tgtEl>
                                          <p:spTgt spid="24"/>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47" presetClass="entr" presetSubtype="0"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750"/>
                                        <p:tgtEl>
                                          <p:spTgt spid="25"/>
                                        </p:tgtEl>
                                      </p:cBhvr>
                                    </p:animEffect>
                                    <p:anim calcmode="lin" valueType="num">
                                      <p:cBhvr>
                                        <p:cTn id="101" dur="750" fill="hold"/>
                                        <p:tgtEl>
                                          <p:spTgt spid="25"/>
                                        </p:tgtEl>
                                        <p:attrNameLst>
                                          <p:attrName>ppt_x</p:attrName>
                                        </p:attrNameLst>
                                      </p:cBhvr>
                                      <p:tavLst>
                                        <p:tav tm="0">
                                          <p:val>
                                            <p:strVal val="#ppt_x"/>
                                          </p:val>
                                        </p:tav>
                                        <p:tav tm="100000">
                                          <p:val>
                                            <p:strVal val="#ppt_x"/>
                                          </p:val>
                                        </p:tav>
                                      </p:tavLst>
                                    </p:anim>
                                    <p:anim calcmode="lin" valueType="num">
                                      <p:cBhvr>
                                        <p:cTn id="102" dur="750" fill="hold"/>
                                        <p:tgtEl>
                                          <p:spTgt spid="25"/>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47" presetClass="entr" presetSubtype="0" fill="hold" grpId="0" nodeType="after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750"/>
                                        <p:tgtEl>
                                          <p:spTgt spid="26"/>
                                        </p:tgtEl>
                                      </p:cBhvr>
                                    </p:animEffect>
                                    <p:anim calcmode="lin" valueType="num">
                                      <p:cBhvr>
                                        <p:cTn id="107" dur="750" fill="hold"/>
                                        <p:tgtEl>
                                          <p:spTgt spid="26"/>
                                        </p:tgtEl>
                                        <p:attrNameLst>
                                          <p:attrName>ppt_x</p:attrName>
                                        </p:attrNameLst>
                                      </p:cBhvr>
                                      <p:tavLst>
                                        <p:tav tm="0">
                                          <p:val>
                                            <p:strVal val="#ppt_x"/>
                                          </p:val>
                                        </p:tav>
                                        <p:tav tm="100000">
                                          <p:val>
                                            <p:strVal val="#ppt_x"/>
                                          </p:val>
                                        </p:tav>
                                      </p:tavLst>
                                    </p:anim>
                                    <p:anim calcmode="lin" valueType="num">
                                      <p:cBhvr>
                                        <p:cTn id="108" dur="750" fill="hold"/>
                                        <p:tgtEl>
                                          <p:spTgt spid="26"/>
                                        </p:tgtEl>
                                        <p:attrNameLst>
                                          <p:attrName>ppt_y</p:attrName>
                                        </p:attrNameLst>
                                      </p:cBhvr>
                                      <p:tavLst>
                                        <p:tav tm="0">
                                          <p:val>
                                            <p:strVal val="#ppt_y-.1"/>
                                          </p:val>
                                        </p:tav>
                                        <p:tav tm="100000">
                                          <p:val>
                                            <p:strVal val="#ppt_y"/>
                                          </p:val>
                                        </p:tav>
                                      </p:tavLst>
                                    </p:anim>
                                  </p:childTnLst>
                                </p:cTn>
                              </p:par>
                            </p:childTnLst>
                          </p:cTn>
                        </p:par>
                        <p:par>
                          <p:cTn id="109" fill="hold">
                            <p:stCondLst>
                              <p:cond delay="2500"/>
                            </p:stCondLst>
                            <p:childTnLst>
                              <p:par>
                                <p:cTn id="110" presetID="47"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750"/>
                                        <p:tgtEl>
                                          <p:spTgt spid="27"/>
                                        </p:tgtEl>
                                      </p:cBhvr>
                                    </p:animEffect>
                                    <p:anim calcmode="lin" valueType="num">
                                      <p:cBhvr>
                                        <p:cTn id="113" dur="750" fill="hold"/>
                                        <p:tgtEl>
                                          <p:spTgt spid="27"/>
                                        </p:tgtEl>
                                        <p:attrNameLst>
                                          <p:attrName>ppt_x</p:attrName>
                                        </p:attrNameLst>
                                      </p:cBhvr>
                                      <p:tavLst>
                                        <p:tav tm="0">
                                          <p:val>
                                            <p:strVal val="#ppt_x"/>
                                          </p:val>
                                        </p:tav>
                                        <p:tav tm="100000">
                                          <p:val>
                                            <p:strVal val="#ppt_x"/>
                                          </p:val>
                                        </p:tav>
                                      </p:tavLst>
                                    </p:anim>
                                    <p:anim calcmode="lin" valueType="num">
                                      <p:cBhvr>
                                        <p:cTn id="114" dur="750" fill="hold"/>
                                        <p:tgtEl>
                                          <p:spTgt spid="27"/>
                                        </p:tgtEl>
                                        <p:attrNameLst>
                                          <p:attrName>ppt_y</p:attrName>
                                        </p:attrNameLst>
                                      </p:cBhvr>
                                      <p:tavLst>
                                        <p:tav tm="0">
                                          <p:val>
                                            <p:strVal val="#ppt_y-.1"/>
                                          </p:val>
                                        </p:tav>
                                        <p:tav tm="100000">
                                          <p:val>
                                            <p:strVal val="#ppt_y"/>
                                          </p:val>
                                        </p:tav>
                                      </p:tavLst>
                                    </p:anim>
                                  </p:childTnLst>
                                </p:cTn>
                              </p:par>
                            </p:childTnLst>
                          </p:cTn>
                        </p:par>
                        <p:par>
                          <p:cTn id="115" fill="hold">
                            <p:stCondLst>
                              <p:cond delay="3250"/>
                            </p:stCondLst>
                            <p:childTnLst>
                              <p:par>
                                <p:cTn id="116" presetID="47" presetClass="entr" presetSubtype="0" fill="hold" grpId="0" nodeType="after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fade">
                                      <p:cBhvr>
                                        <p:cTn id="118" dur="750"/>
                                        <p:tgtEl>
                                          <p:spTgt spid="28"/>
                                        </p:tgtEl>
                                      </p:cBhvr>
                                    </p:animEffect>
                                    <p:anim calcmode="lin" valueType="num">
                                      <p:cBhvr>
                                        <p:cTn id="119" dur="750" fill="hold"/>
                                        <p:tgtEl>
                                          <p:spTgt spid="28"/>
                                        </p:tgtEl>
                                        <p:attrNameLst>
                                          <p:attrName>ppt_x</p:attrName>
                                        </p:attrNameLst>
                                      </p:cBhvr>
                                      <p:tavLst>
                                        <p:tav tm="0">
                                          <p:val>
                                            <p:strVal val="#ppt_x"/>
                                          </p:val>
                                        </p:tav>
                                        <p:tav tm="100000">
                                          <p:val>
                                            <p:strVal val="#ppt_x"/>
                                          </p:val>
                                        </p:tav>
                                      </p:tavLst>
                                    </p:anim>
                                    <p:anim calcmode="lin" valueType="num">
                                      <p:cBhvr>
                                        <p:cTn id="120" dur="75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7"/>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47" presetClass="entr" presetSubtype="0" fill="hold" grpId="0" nodeType="clickEffect">
                                  <p:stCondLst>
                                    <p:cond delay="0"/>
                                  </p:stCondLst>
                                  <p:childTnLst>
                                    <p:set>
                                      <p:cBhvr>
                                        <p:cTn id="128" dur="1" fill="hold">
                                          <p:stCondLst>
                                            <p:cond delay="0"/>
                                          </p:stCondLst>
                                        </p:cTn>
                                        <p:tgtEl>
                                          <p:spTgt spid="29"/>
                                        </p:tgtEl>
                                        <p:attrNameLst>
                                          <p:attrName>style.visibility</p:attrName>
                                        </p:attrNameLst>
                                      </p:cBhvr>
                                      <p:to>
                                        <p:strVal val="visible"/>
                                      </p:to>
                                    </p:set>
                                    <p:animEffect transition="in" filter="fade">
                                      <p:cBhvr>
                                        <p:cTn id="129" dur="1000"/>
                                        <p:tgtEl>
                                          <p:spTgt spid="29"/>
                                        </p:tgtEl>
                                      </p:cBhvr>
                                    </p:animEffect>
                                    <p:anim calcmode="lin" valueType="num">
                                      <p:cBhvr>
                                        <p:cTn id="130" dur="1000" fill="hold"/>
                                        <p:tgtEl>
                                          <p:spTgt spid="29"/>
                                        </p:tgtEl>
                                        <p:attrNameLst>
                                          <p:attrName>ppt_x</p:attrName>
                                        </p:attrNameLst>
                                      </p:cBhvr>
                                      <p:tavLst>
                                        <p:tav tm="0">
                                          <p:val>
                                            <p:strVal val="#ppt_x"/>
                                          </p:val>
                                        </p:tav>
                                        <p:tav tm="100000">
                                          <p:val>
                                            <p:strVal val="#ppt_x"/>
                                          </p:val>
                                        </p:tav>
                                      </p:tavLst>
                                    </p:anim>
                                    <p:anim calcmode="lin" valueType="num">
                                      <p:cBhvr>
                                        <p:cTn id="131" dur="1000" fill="hold"/>
                                        <p:tgtEl>
                                          <p:spTgt spid="29"/>
                                        </p:tgtEl>
                                        <p:attrNameLst>
                                          <p:attrName>ppt_y</p:attrName>
                                        </p:attrNameLst>
                                      </p:cBhvr>
                                      <p:tavLst>
                                        <p:tav tm="0">
                                          <p:val>
                                            <p:strVal val="#ppt_y-.1"/>
                                          </p:val>
                                        </p:tav>
                                        <p:tav tm="100000">
                                          <p:val>
                                            <p:strVal val="#ppt_y"/>
                                          </p:val>
                                        </p:tav>
                                      </p:tavLst>
                                    </p:anim>
                                  </p:childTnLst>
                                </p:cTn>
                              </p:par>
                            </p:childTnLst>
                          </p:cTn>
                        </p:par>
                        <p:par>
                          <p:cTn id="132" fill="hold">
                            <p:stCondLst>
                              <p:cond delay="1000"/>
                            </p:stCondLst>
                            <p:childTnLst>
                              <p:par>
                                <p:cTn id="133" presetID="47" presetClass="entr" presetSubtype="0" fill="hold" grpId="0" nodeType="after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500"/>
                                        <p:tgtEl>
                                          <p:spTgt spid="30"/>
                                        </p:tgtEl>
                                      </p:cBhvr>
                                    </p:animEffect>
                                    <p:anim calcmode="lin" valueType="num">
                                      <p:cBhvr>
                                        <p:cTn id="136" dur="500" fill="hold"/>
                                        <p:tgtEl>
                                          <p:spTgt spid="30"/>
                                        </p:tgtEl>
                                        <p:attrNameLst>
                                          <p:attrName>ppt_x</p:attrName>
                                        </p:attrNameLst>
                                      </p:cBhvr>
                                      <p:tavLst>
                                        <p:tav tm="0">
                                          <p:val>
                                            <p:strVal val="#ppt_x"/>
                                          </p:val>
                                        </p:tav>
                                        <p:tav tm="100000">
                                          <p:val>
                                            <p:strVal val="#ppt_x"/>
                                          </p:val>
                                        </p:tav>
                                      </p:tavLst>
                                    </p:anim>
                                    <p:anim calcmode="lin" valueType="num">
                                      <p:cBhvr>
                                        <p:cTn id="137" dur="500" fill="hold"/>
                                        <p:tgtEl>
                                          <p:spTgt spid="30"/>
                                        </p:tgtEl>
                                        <p:attrNameLst>
                                          <p:attrName>ppt_y</p:attrName>
                                        </p:attrNameLst>
                                      </p:cBhvr>
                                      <p:tavLst>
                                        <p:tav tm="0">
                                          <p:val>
                                            <p:strVal val="#ppt_y-.1"/>
                                          </p:val>
                                        </p:tav>
                                        <p:tav tm="100000">
                                          <p:val>
                                            <p:strVal val="#ppt_y"/>
                                          </p:val>
                                        </p:tav>
                                      </p:tavLst>
                                    </p:anim>
                                  </p:childTnLst>
                                </p:cTn>
                              </p:par>
                            </p:childTnLst>
                          </p:cTn>
                        </p:par>
                        <p:par>
                          <p:cTn id="138" fill="hold">
                            <p:stCondLst>
                              <p:cond delay="1500"/>
                            </p:stCondLst>
                            <p:childTnLst>
                              <p:par>
                                <p:cTn id="139" presetID="47" presetClass="entr" presetSubtype="0" fill="hold" grpId="0" nodeType="afterEffect">
                                  <p:stCondLst>
                                    <p:cond delay="0"/>
                                  </p:stCondLst>
                                  <p:childTnLst>
                                    <p:set>
                                      <p:cBhvr>
                                        <p:cTn id="140" dur="1" fill="hold">
                                          <p:stCondLst>
                                            <p:cond delay="0"/>
                                          </p:stCondLst>
                                        </p:cTn>
                                        <p:tgtEl>
                                          <p:spTgt spid="31"/>
                                        </p:tgtEl>
                                        <p:attrNameLst>
                                          <p:attrName>style.visibility</p:attrName>
                                        </p:attrNameLst>
                                      </p:cBhvr>
                                      <p:to>
                                        <p:strVal val="visible"/>
                                      </p:to>
                                    </p:set>
                                    <p:animEffect transition="in" filter="fade">
                                      <p:cBhvr>
                                        <p:cTn id="141" dur="500"/>
                                        <p:tgtEl>
                                          <p:spTgt spid="31"/>
                                        </p:tgtEl>
                                      </p:cBhvr>
                                    </p:animEffect>
                                    <p:anim calcmode="lin" valueType="num">
                                      <p:cBhvr>
                                        <p:cTn id="142" dur="500" fill="hold"/>
                                        <p:tgtEl>
                                          <p:spTgt spid="31"/>
                                        </p:tgtEl>
                                        <p:attrNameLst>
                                          <p:attrName>ppt_x</p:attrName>
                                        </p:attrNameLst>
                                      </p:cBhvr>
                                      <p:tavLst>
                                        <p:tav tm="0">
                                          <p:val>
                                            <p:strVal val="#ppt_x"/>
                                          </p:val>
                                        </p:tav>
                                        <p:tav tm="100000">
                                          <p:val>
                                            <p:strVal val="#ppt_x"/>
                                          </p:val>
                                        </p:tav>
                                      </p:tavLst>
                                    </p:anim>
                                    <p:anim calcmode="lin" valueType="num">
                                      <p:cBhvr>
                                        <p:cTn id="143" dur="500" fill="hold"/>
                                        <p:tgtEl>
                                          <p:spTgt spid="31"/>
                                        </p:tgtEl>
                                        <p:attrNameLst>
                                          <p:attrName>ppt_y</p:attrName>
                                        </p:attrNameLst>
                                      </p:cBhvr>
                                      <p:tavLst>
                                        <p:tav tm="0">
                                          <p:val>
                                            <p:strVal val="#ppt_y-.1"/>
                                          </p:val>
                                        </p:tav>
                                        <p:tav tm="100000">
                                          <p:val>
                                            <p:strVal val="#ppt_y"/>
                                          </p:val>
                                        </p:tav>
                                      </p:tavLst>
                                    </p:anim>
                                  </p:childTnLst>
                                </p:cTn>
                              </p:par>
                            </p:childTnLst>
                          </p:cTn>
                        </p:par>
                        <p:par>
                          <p:cTn id="144" fill="hold">
                            <p:stCondLst>
                              <p:cond delay="2000"/>
                            </p:stCondLst>
                            <p:childTnLst>
                              <p:par>
                                <p:cTn id="145" presetID="47" presetClass="entr" presetSubtype="0" fill="hold" grpId="0" nodeType="after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500"/>
                                        <p:tgtEl>
                                          <p:spTgt spid="32"/>
                                        </p:tgtEl>
                                      </p:cBhvr>
                                    </p:animEffect>
                                    <p:anim calcmode="lin" valueType="num">
                                      <p:cBhvr>
                                        <p:cTn id="148" dur="500" fill="hold"/>
                                        <p:tgtEl>
                                          <p:spTgt spid="32"/>
                                        </p:tgtEl>
                                        <p:attrNameLst>
                                          <p:attrName>ppt_x</p:attrName>
                                        </p:attrNameLst>
                                      </p:cBhvr>
                                      <p:tavLst>
                                        <p:tav tm="0">
                                          <p:val>
                                            <p:strVal val="#ppt_x"/>
                                          </p:val>
                                        </p:tav>
                                        <p:tav tm="100000">
                                          <p:val>
                                            <p:strVal val="#ppt_x"/>
                                          </p:val>
                                        </p:tav>
                                      </p:tavLst>
                                    </p:anim>
                                    <p:anim calcmode="lin" valueType="num">
                                      <p:cBhvr>
                                        <p:cTn id="149"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50" fill="hold">
                      <p:stCondLst>
                        <p:cond delay="indefinite"/>
                      </p:stCondLst>
                      <p:childTnLst>
                        <p:par>
                          <p:cTn id="151" fill="hold">
                            <p:stCondLst>
                              <p:cond delay="0"/>
                            </p:stCondLst>
                            <p:childTnLst>
                              <p:par>
                                <p:cTn id="152" presetID="42" presetClass="entr" presetSubtype="0" fill="hold" grpId="0" nodeType="clickEffect">
                                  <p:stCondLst>
                                    <p:cond delay="0"/>
                                  </p:stCondLst>
                                  <p:childTnLst>
                                    <p:set>
                                      <p:cBhvr>
                                        <p:cTn id="153" dur="1" fill="hold">
                                          <p:stCondLst>
                                            <p:cond delay="0"/>
                                          </p:stCondLst>
                                        </p:cTn>
                                        <p:tgtEl>
                                          <p:spTgt spid="29705"/>
                                        </p:tgtEl>
                                        <p:attrNameLst>
                                          <p:attrName>style.visibility</p:attrName>
                                        </p:attrNameLst>
                                      </p:cBhvr>
                                      <p:to>
                                        <p:strVal val="visible"/>
                                      </p:to>
                                    </p:set>
                                    <p:animEffect transition="in" filter="fade">
                                      <p:cBhvr>
                                        <p:cTn id="154" dur="1000"/>
                                        <p:tgtEl>
                                          <p:spTgt spid="29705"/>
                                        </p:tgtEl>
                                      </p:cBhvr>
                                    </p:animEffect>
                                    <p:anim calcmode="lin" valueType="num">
                                      <p:cBhvr>
                                        <p:cTn id="155" dur="1000" fill="hold"/>
                                        <p:tgtEl>
                                          <p:spTgt spid="29705"/>
                                        </p:tgtEl>
                                        <p:attrNameLst>
                                          <p:attrName>ppt_x</p:attrName>
                                        </p:attrNameLst>
                                      </p:cBhvr>
                                      <p:tavLst>
                                        <p:tav tm="0">
                                          <p:val>
                                            <p:strVal val="#ppt_x"/>
                                          </p:val>
                                        </p:tav>
                                        <p:tav tm="100000">
                                          <p:val>
                                            <p:strVal val="#ppt_x"/>
                                          </p:val>
                                        </p:tav>
                                      </p:tavLst>
                                    </p:anim>
                                    <p:anim calcmode="lin" valueType="num">
                                      <p:cBhvr>
                                        <p:cTn id="156" dur="1000" fill="hold"/>
                                        <p:tgtEl>
                                          <p:spTgt spid="297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9705" grpId="0" animBg="1"/>
      <p:bldP spid="4" grpId="0" animBg="1"/>
      <p:bldP spid="12" grpId="0" animBg="1"/>
      <p:bldP spid="13" grpId="0" animBg="1"/>
      <p:bldP spid="14" grpId="0" animBg="1"/>
      <p:bldP spid="15" grpId="0" animBg="1"/>
      <p:bldP spid="16" grpId="0" animBg="1"/>
      <p:bldP spid="17" grpId="0" animBg="1"/>
      <p:bldP spid="18" grpId="0" animBg="1"/>
      <p:bldP spid="19" grpId="0" animBg="1"/>
      <p:bldP spid="20"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Google Shape;438;p29">
            <a:extLst>
              <a:ext uri="{FF2B5EF4-FFF2-40B4-BE49-F238E27FC236}">
                <a16:creationId xmlns:a16="http://schemas.microsoft.com/office/drawing/2014/main" id="{BD770B50-55AB-4AB6-AA77-E377021828DF}"/>
              </a:ext>
            </a:extLst>
          </p:cNvPr>
          <p:cNvSpPr txBox="1">
            <a:spLocks noChangeArrowheads="1"/>
          </p:cNvSpPr>
          <p:nvPr/>
        </p:nvSpPr>
        <p:spPr bwMode="auto">
          <a:xfrm>
            <a:off x="823913"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SYNTHÈSE</a:t>
            </a:r>
            <a:endParaRPr lang="en-US" altLang="en-US" sz="1100" dirty="0">
              <a:solidFill>
                <a:srgbClr val="0096D6"/>
              </a:solidFill>
              <a:latin typeface="Myriad Pro" panose="020B0503030403020204" pitchFamily="34" charset="0"/>
            </a:endParaRPr>
          </a:p>
        </p:txBody>
      </p:sp>
      <p:sp>
        <p:nvSpPr>
          <p:cNvPr id="7" name="Google Shape;274;p20">
            <a:extLst>
              <a:ext uri="{FF2B5EF4-FFF2-40B4-BE49-F238E27FC236}">
                <a16:creationId xmlns:a16="http://schemas.microsoft.com/office/drawing/2014/main" id="{89884D52-1F67-4603-9505-3558BA871C75}"/>
              </a:ext>
            </a:extLst>
          </p:cNvPr>
          <p:cNvSpPr txBox="1">
            <a:spLocks noChangeArrowheads="1"/>
          </p:cNvSpPr>
          <p:nvPr/>
        </p:nvSpPr>
        <p:spPr bwMode="auto">
          <a:xfrm flipH="1">
            <a:off x="823913" y="912813"/>
            <a:ext cx="10674350" cy="5555198"/>
          </a:xfrm>
          <a:prstGeom prst="rect">
            <a:avLst/>
          </a:prstGeom>
          <a:solidFill>
            <a:schemeClr val="accent6">
              <a:lumMod val="40000"/>
              <a:lumOff val="60000"/>
            </a:schemeClr>
          </a:solidFill>
          <a:ln>
            <a:noFill/>
          </a:ln>
        </p:spPr>
        <p:txBody>
          <a:bodyPr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defRPr/>
            </a:pPr>
            <a:r>
              <a:rPr lang="fr-FR" altLang="en-US" sz="3000" b="1" dirty="0">
                <a:solidFill>
                  <a:srgbClr val="002060"/>
                </a:solidFill>
                <a:latin typeface="Myriad Pro" panose="020B0503030403020204" pitchFamily="34" charset="0"/>
              </a:rPr>
              <a:t>Pour lire un texte, il faut décoder tous les mots du texte. </a:t>
            </a:r>
          </a:p>
          <a:p>
            <a:pPr eaLnBrk="1" hangingPunct="1">
              <a:lnSpc>
                <a:spcPct val="150000"/>
              </a:lnSpc>
              <a:buClr>
                <a:srgbClr val="000000"/>
              </a:buClr>
              <a:buFont typeface="Arial" panose="020B0604020202020204" pitchFamily="34" charset="0"/>
              <a:buNone/>
              <a:defRPr/>
            </a:pPr>
            <a:r>
              <a:rPr lang="fr-FR" altLang="en-US" sz="3000" b="1" dirty="0">
                <a:solidFill>
                  <a:srgbClr val="002060"/>
                </a:solidFill>
                <a:latin typeface="Myriad Pro" panose="020B0503030403020204" pitchFamily="34" charset="0"/>
              </a:rPr>
              <a:t>Pour décoder les mots nouveaux, je peux : </a:t>
            </a:r>
          </a:p>
          <a:p>
            <a:pPr marL="342900" indent="-342900" eaLnBrk="1" hangingPunct="1">
              <a:lnSpc>
                <a:spcPct val="150000"/>
              </a:lnSpc>
              <a:buClr>
                <a:srgbClr val="000000"/>
              </a:buClr>
              <a:buFontTx/>
              <a:buChar char="-"/>
              <a:defRPr/>
            </a:pPr>
            <a:r>
              <a:rPr lang="fr-FR" altLang="en-US" sz="3000" u="sng" dirty="0">
                <a:solidFill>
                  <a:srgbClr val="002060"/>
                </a:solidFill>
                <a:latin typeface="Myriad Pro" panose="020B0503030403020204" pitchFamily="34" charset="0"/>
              </a:rPr>
              <a:t>épeler</a:t>
            </a:r>
            <a:r>
              <a:rPr lang="fr-FR" altLang="en-US" sz="3000" dirty="0">
                <a:solidFill>
                  <a:srgbClr val="002060"/>
                </a:solidFill>
                <a:latin typeface="Myriad Pro" panose="020B0503030403020204" pitchFamily="34" charset="0"/>
              </a:rPr>
              <a:t> les mots nouveaux (dire les lettres qui composent ce mot);</a:t>
            </a:r>
          </a:p>
          <a:p>
            <a:pPr marL="342900" indent="-342900" eaLnBrk="1" hangingPunct="1">
              <a:lnSpc>
                <a:spcPct val="150000"/>
              </a:lnSpc>
              <a:buClr>
                <a:srgbClr val="000000"/>
              </a:buClr>
              <a:buFontTx/>
              <a:buChar char="-"/>
              <a:defRPr/>
            </a:pPr>
            <a:r>
              <a:rPr lang="fr-FR" altLang="en-US" sz="3000" dirty="0">
                <a:solidFill>
                  <a:srgbClr val="002060"/>
                </a:solidFill>
                <a:latin typeface="Myriad Pro" panose="020B0503030403020204" pitchFamily="34" charset="0"/>
              </a:rPr>
              <a:t>ou </a:t>
            </a:r>
            <a:r>
              <a:rPr lang="fr-FR" altLang="en-US" sz="3000" u="sng" dirty="0">
                <a:solidFill>
                  <a:srgbClr val="002060"/>
                </a:solidFill>
                <a:latin typeface="Myriad Pro" panose="020B0503030403020204" pitchFamily="34" charset="0"/>
              </a:rPr>
              <a:t>découper</a:t>
            </a:r>
            <a:r>
              <a:rPr lang="fr-FR" altLang="en-US" sz="3000" dirty="0">
                <a:solidFill>
                  <a:srgbClr val="002060"/>
                </a:solidFill>
                <a:latin typeface="Myriad Pro" panose="020B0503030403020204" pitchFamily="34" charset="0"/>
              </a:rPr>
              <a:t> des mots nouveaux en syllabes;</a:t>
            </a:r>
          </a:p>
          <a:p>
            <a:pPr marL="1085850" lvl="1" indent="-342900" eaLnBrk="1" hangingPunct="1">
              <a:lnSpc>
                <a:spcPct val="150000"/>
              </a:lnSpc>
              <a:buClr>
                <a:srgbClr val="000000"/>
              </a:buClr>
              <a:buFont typeface="Courier New" panose="02070309020205020404" pitchFamily="49" charset="0"/>
              <a:buChar char="o"/>
              <a:defRPr/>
            </a:pPr>
            <a:r>
              <a:rPr lang="fr-FR" altLang="en-US" sz="3000" u="sng" dirty="0">
                <a:solidFill>
                  <a:srgbClr val="002060"/>
                </a:solidFill>
                <a:latin typeface="Myriad Pro" panose="020B0503030403020204" pitchFamily="34" charset="0"/>
              </a:rPr>
              <a:t>lire chaque syllabe</a:t>
            </a:r>
            <a:r>
              <a:rPr lang="fr-FR" altLang="en-US" sz="3000" dirty="0">
                <a:solidFill>
                  <a:srgbClr val="002060"/>
                </a:solidFill>
                <a:latin typeface="Myriad Pro" panose="020B0503030403020204" pitchFamily="34" charset="0"/>
              </a:rPr>
              <a:t>, </a:t>
            </a:r>
          </a:p>
          <a:p>
            <a:pPr marL="1085850" lvl="1" indent="-342900" eaLnBrk="1" hangingPunct="1">
              <a:lnSpc>
                <a:spcPct val="150000"/>
              </a:lnSpc>
              <a:buClr>
                <a:srgbClr val="000000"/>
              </a:buClr>
              <a:buFont typeface="Courier New" panose="02070309020205020404" pitchFamily="49" charset="0"/>
              <a:buChar char="o"/>
              <a:defRPr/>
            </a:pPr>
            <a:r>
              <a:rPr lang="fr-FR" altLang="en-US" sz="3000" u="sng" dirty="0">
                <a:solidFill>
                  <a:srgbClr val="002060"/>
                </a:solidFill>
                <a:latin typeface="Myriad Pro" panose="020B0503030403020204" pitchFamily="34" charset="0"/>
              </a:rPr>
              <a:t>prononcer correctement les sons qui composent la syllabe</a:t>
            </a:r>
            <a:r>
              <a:rPr lang="fr-FR" altLang="en-US" sz="3000" dirty="0">
                <a:solidFill>
                  <a:srgbClr val="002060"/>
                </a:solidFill>
                <a:latin typeface="Myriad Pro" panose="020B0503030403020204" pitchFamily="34" charset="0"/>
              </a:rPr>
              <a:t>,</a:t>
            </a:r>
          </a:p>
          <a:p>
            <a:pPr marL="1085850" lvl="1" indent="-342900" eaLnBrk="1" hangingPunct="1">
              <a:lnSpc>
                <a:spcPct val="150000"/>
              </a:lnSpc>
              <a:buClr>
                <a:srgbClr val="000000"/>
              </a:buClr>
              <a:buFont typeface="Courier New" panose="02070309020205020404" pitchFamily="49" charset="0"/>
              <a:buChar char="o"/>
              <a:defRPr/>
            </a:pPr>
            <a:r>
              <a:rPr lang="fr-FR" altLang="en-US" sz="3000" u="sng" dirty="0">
                <a:solidFill>
                  <a:srgbClr val="002060"/>
                </a:solidFill>
                <a:latin typeface="Myriad Pro" panose="020B0503030403020204" pitchFamily="34" charset="0"/>
              </a:rPr>
              <a:t>recomposer le mot pour le lire correctement</a:t>
            </a:r>
            <a:r>
              <a:rPr lang="fr-FR" altLang="en-US" sz="3000" dirty="0">
                <a:solidFill>
                  <a:srgbClr val="002060"/>
                </a:solidFill>
                <a:latin typeface="Myriad Pro" panose="020B0503030403020204" pitchFamily="34" charset="0"/>
              </a:rPr>
              <a:t>. </a:t>
            </a:r>
            <a:endParaRPr lang="en-US" altLang="en-US" sz="3000" dirty="0">
              <a:solidFill>
                <a:srgbClr val="002060"/>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 calcmode="lin" valueType="num">
                                      <p:cBhvr additive="base">
                                        <p:cTn id="2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1">
            <a:extLst>
              <a:ext uri="{FF2B5EF4-FFF2-40B4-BE49-F238E27FC236}">
                <a16:creationId xmlns:a16="http://schemas.microsoft.com/office/drawing/2014/main" id="{2460F113-9368-487D-9F70-F5BF68AD752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76606" y="3026277"/>
            <a:ext cx="1611313" cy="16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Google Shape;438;p29">
            <a:extLst>
              <a:ext uri="{FF2B5EF4-FFF2-40B4-BE49-F238E27FC236}">
                <a16:creationId xmlns:a16="http://schemas.microsoft.com/office/drawing/2014/main" id="{BF6C358C-EA8D-4D5E-BE95-010E1AF6405F}"/>
              </a:ext>
            </a:extLst>
          </p:cNvPr>
          <p:cNvSpPr txBox="1">
            <a:spLocks noChangeArrowheads="1"/>
          </p:cNvSpPr>
          <p:nvPr/>
        </p:nvSpPr>
        <p:spPr bwMode="auto">
          <a:xfrm>
            <a:off x="823913"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APPLICATION</a:t>
            </a:r>
            <a:endParaRPr lang="en-US" altLang="en-US" dirty="0">
              <a:solidFill>
                <a:srgbClr val="0096D6"/>
              </a:solidFill>
              <a:latin typeface="Myriad Pro" panose="020B0503030403020204" pitchFamily="34" charset="0"/>
            </a:endParaRPr>
          </a:p>
        </p:txBody>
      </p:sp>
      <p:sp>
        <p:nvSpPr>
          <p:cNvPr id="35843" name="TextBox 9">
            <a:extLst>
              <a:ext uri="{FF2B5EF4-FFF2-40B4-BE49-F238E27FC236}">
                <a16:creationId xmlns:a16="http://schemas.microsoft.com/office/drawing/2014/main" id="{2BF34E00-25F0-4A5B-B7BF-7E97D543EF70}"/>
              </a:ext>
            </a:extLst>
          </p:cNvPr>
          <p:cNvSpPr txBox="1">
            <a:spLocks noChangeArrowheads="1"/>
          </p:cNvSpPr>
          <p:nvPr/>
        </p:nvSpPr>
        <p:spPr bwMode="auto">
          <a:xfrm>
            <a:off x="823913" y="971550"/>
            <a:ext cx="965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3200" b="1" dirty="0">
                <a:latin typeface="Myriad Pro" panose="020B0503030403020204" pitchFamily="34" charset="0"/>
              </a:rPr>
              <a:t>Complète les mots avec “</a:t>
            </a:r>
            <a:r>
              <a:rPr lang="fr-FR" altLang="en-US" sz="3200" b="1" dirty="0">
                <a:solidFill>
                  <a:srgbClr val="FF0000"/>
                </a:solidFill>
                <a:latin typeface="Myriad Pro" panose="020B0503030403020204" pitchFamily="34" charset="0"/>
              </a:rPr>
              <a:t>on</a:t>
            </a:r>
            <a:r>
              <a:rPr lang="fr-FR" altLang="en-US" sz="3200" b="1" dirty="0">
                <a:latin typeface="Myriad Pro" panose="020B0503030403020204" pitchFamily="34" charset="0"/>
              </a:rPr>
              <a:t>” ou “</a:t>
            </a:r>
            <a:r>
              <a:rPr lang="fr-FR" altLang="en-US" sz="3200" b="1" dirty="0">
                <a:solidFill>
                  <a:srgbClr val="FF0000"/>
                </a:solidFill>
                <a:latin typeface="Myriad Pro" panose="020B0503030403020204" pitchFamily="34" charset="0"/>
              </a:rPr>
              <a:t>om</a:t>
            </a:r>
            <a:r>
              <a:rPr lang="fr-FR" altLang="en-US" sz="3200" b="1" dirty="0">
                <a:latin typeface="Myriad Pro" panose="020B0503030403020204" pitchFamily="34" charset="0"/>
              </a:rPr>
              <a:t>”. </a:t>
            </a:r>
          </a:p>
        </p:txBody>
      </p:sp>
      <p:sp>
        <p:nvSpPr>
          <p:cNvPr id="35844" name="Rectangle 1">
            <a:extLst>
              <a:ext uri="{FF2B5EF4-FFF2-40B4-BE49-F238E27FC236}">
                <a16:creationId xmlns:a16="http://schemas.microsoft.com/office/drawing/2014/main" id="{04E0ADFB-3452-45AC-A25B-528C93833411}"/>
              </a:ext>
            </a:extLst>
          </p:cNvPr>
          <p:cNvSpPr>
            <a:spLocks noChangeArrowheads="1"/>
          </p:cNvSpPr>
          <p:nvPr/>
        </p:nvSpPr>
        <p:spPr bwMode="auto">
          <a:xfrm>
            <a:off x="823913" y="1727200"/>
            <a:ext cx="8543925"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50000"/>
              </a:lnSpc>
            </a:pPr>
            <a:r>
              <a:rPr lang="fr-FR" altLang="en-US" sz="2400">
                <a:latin typeface="Myriad Pro" panose="020B0503030403020204" pitchFamily="34" charset="0"/>
              </a:rPr>
              <a:t>Avec des fruits et du sucre, on fait de la c…..fiture. </a:t>
            </a:r>
          </a:p>
          <a:p>
            <a:pPr>
              <a:lnSpc>
                <a:spcPct val="150000"/>
              </a:lnSpc>
            </a:pPr>
            <a:r>
              <a:rPr lang="en-US" altLang="en-US" sz="2400">
                <a:latin typeface="Myriad Pro" panose="020B0503030403020204" pitchFamily="34" charset="0"/>
              </a:rPr>
              <a:t>Le drag….. est un animal fabuleux qui crache du feu.</a:t>
            </a:r>
          </a:p>
          <a:p>
            <a:pPr>
              <a:lnSpc>
                <a:spcPct val="150000"/>
              </a:lnSpc>
            </a:pPr>
            <a:r>
              <a:rPr lang="fr-FR" altLang="en-US" sz="2400">
                <a:latin typeface="Myriad Pro" panose="020B0503030403020204" pitchFamily="34" charset="0"/>
              </a:rPr>
              <a:t>En cas d'incendie, il faut composer le numéro des</a:t>
            </a:r>
            <a:r>
              <a:rPr lang="en-US" altLang="en-US" sz="2400">
                <a:latin typeface="Myriad Pro" panose="020B0503030403020204" pitchFamily="34" charset="0"/>
              </a:rPr>
              <a:t> p…..piers. </a:t>
            </a:r>
          </a:p>
          <a:p>
            <a:pPr>
              <a:lnSpc>
                <a:spcPct val="150000"/>
              </a:lnSpc>
            </a:pPr>
            <a:r>
              <a:rPr lang="en-US" altLang="en-US" sz="2400">
                <a:latin typeface="Myriad Pro" panose="020B0503030403020204" pitchFamily="34" charset="0"/>
              </a:rPr>
              <a:t>La maitresse pose des questi…..s à ses élèves. </a:t>
            </a:r>
          </a:p>
          <a:p>
            <a:pPr>
              <a:lnSpc>
                <a:spcPct val="150000"/>
              </a:lnSpc>
            </a:pPr>
            <a:r>
              <a:rPr lang="fr-FR" altLang="en-US" sz="2400">
                <a:latin typeface="Myriad Pro" panose="020B0503030403020204" pitchFamily="34" charset="0"/>
              </a:rPr>
              <a:t>Les élèves doivent donc trouver les rép…..ses. </a:t>
            </a:r>
          </a:p>
          <a:p>
            <a:pPr>
              <a:lnSpc>
                <a:spcPct val="150000"/>
              </a:lnSpc>
            </a:pPr>
            <a:r>
              <a:rPr lang="en-US" altLang="en-US" sz="2400">
                <a:latin typeface="Myriad Pro" panose="020B0503030403020204" pitchFamily="34" charset="0"/>
              </a:rPr>
              <a:t>Il aime manger des b…..b…..s. </a:t>
            </a:r>
          </a:p>
        </p:txBody>
      </p:sp>
      <p:pic>
        <p:nvPicPr>
          <p:cNvPr id="31749" name="Picture 5" descr="Dragon De Dessin Animé Avec Le Feu Clip Art Libres De Droits , Vecteurs Et  Illustration. Image 33367711.">
            <a:extLst>
              <a:ext uri="{FF2B5EF4-FFF2-40B4-BE49-F238E27FC236}">
                <a16:creationId xmlns:a16="http://schemas.microsoft.com/office/drawing/2014/main" id="{150E9767-7751-400F-A7EF-668BE5DA8B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93175" y="1727200"/>
            <a:ext cx="1446212"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BD748CB8-3EE4-4DC2-B422-609DEC578A0B}"/>
              </a:ext>
            </a:extLst>
          </p:cNvPr>
          <p:cNvSpPr/>
          <p:nvPr/>
        </p:nvSpPr>
        <p:spPr>
          <a:xfrm>
            <a:off x="823913" y="1472970"/>
            <a:ext cx="8360494" cy="4416465"/>
          </a:xfrm>
          <a:prstGeom prst="rect">
            <a:avLst/>
          </a:prstGeom>
          <a:solidFill>
            <a:srgbClr val="FFFFFF"/>
          </a:solidFill>
        </p:spPr>
        <p:txBody>
          <a:bodyPr wrap="none">
            <a:spAutoFit/>
          </a:bodyPr>
          <a:lstStyle/>
          <a:p>
            <a:pPr marL="457200" indent="-457200">
              <a:lnSpc>
                <a:spcPct val="200000"/>
              </a:lnSpc>
              <a:buFont typeface="+mj-lt"/>
              <a:buAutoNum type="alphaLcPeriod"/>
              <a:defRPr/>
            </a:pPr>
            <a:r>
              <a:rPr lang="fr-FR" sz="2400" dirty="0">
                <a:latin typeface="Myriad Pro"/>
              </a:rPr>
              <a:t>Avec des fruits et du sucre, on fait de la c</a:t>
            </a:r>
            <a:r>
              <a:rPr lang="fr-FR" sz="2400" b="1" u="sng" dirty="0">
                <a:solidFill>
                  <a:srgbClr val="FF0000"/>
                </a:solidFill>
                <a:latin typeface="Myriad Pro"/>
              </a:rPr>
              <a:t>on</a:t>
            </a:r>
            <a:r>
              <a:rPr lang="fr-FR" sz="2400" dirty="0">
                <a:latin typeface="Myriad Pro"/>
              </a:rPr>
              <a:t>fiture. </a:t>
            </a:r>
          </a:p>
          <a:p>
            <a:pPr marL="457200" indent="-457200">
              <a:lnSpc>
                <a:spcPct val="200000"/>
              </a:lnSpc>
              <a:buFont typeface="+mj-lt"/>
              <a:buAutoNum type="alphaLcPeriod"/>
              <a:defRPr/>
            </a:pPr>
            <a:r>
              <a:rPr lang="en-US" sz="2400" dirty="0">
                <a:latin typeface="Myriad Pro"/>
              </a:rPr>
              <a:t>Le drag</a:t>
            </a:r>
            <a:r>
              <a:rPr lang="fr-FR" sz="2400" b="1" u="sng" dirty="0">
                <a:solidFill>
                  <a:srgbClr val="FF0000"/>
                </a:solidFill>
                <a:latin typeface="Myriad Pro"/>
              </a:rPr>
              <a:t>on</a:t>
            </a:r>
            <a:r>
              <a:rPr lang="en-US" sz="2400" dirty="0">
                <a:latin typeface="Myriad Pro"/>
              </a:rPr>
              <a:t> </a:t>
            </a:r>
            <a:r>
              <a:rPr lang="en-US" sz="2400" dirty="0" err="1">
                <a:latin typeface="Myriad Pro"/>
              </a:rPr>
              <a:t>est</a:t>
            </a:r>
            <a:r>
              <a:rPr lang="en-US" sz="2400" dirty="0">
                <a:latin typeface="Myriad Pro"/>
              </a:rPr>
              <a:t> un animal </a:t>
            </a:r>
            <a:r>
              <a:rPr lang="en-US" sz="2400" dirty="0" err="1">
                <a:latin typeface="Myriad Pro"/>
              </a:rPr>
              <a:t>fabuleux</a:t>
            </a:r>
            <a:r>
              <a:rPr lang="en-US" sz="2400" dirty="0">
                <a:latin typeface="Myriad Pro"/>
              </a:rPr>
              <a:t> qui </a:t>
            </a:r>
            <a:r>
              <a:rPr lang="fr-FR" sz="2400" dirty="0">
                <a:latin typeface="Myriad Pro"/>
              </a:rPr>
              <a:t>crache</a:t>
            </a:r>
            <a:r>
              <a:rPr lang="en-US" sz="2400" dirty="0">
                <a:latin typeface="Myriad Pro"/>
              </a:rPr>
              <a:t> du feu.</a:t>
            </a:r>
          </a:p>
          <a:p>
            <a:pPr marL="457200" indent="-457200">
              <a:lnSpc>
                <a:spcPct val="200000"/>
              </a:lnSpc>
              <a:buFont typeface="+mj-lt"/>
              <a:buAutoNum type="alphaLcPeriod"/>
              <a:defRPr/>
            </a:pPr>
            <a:r>
              <a:rPr lang="fr-FR" sz="2400" dirty="0">
                <a:latin typeface="Myriad Pro"/>
              </a:rPr>
              <a:t>En cas d'incendie, il faut composer le numéro des</a:t>
            </a:r>
            <a:r>
              <a:rPr lang="en-US" sz="2400" dirty="0">
                <a:latin typeface="Myriad Pro"/>
              </a:rPr>
              <a:t> p</a:t>
            </a:r>
            <a:r>
              <a:rPr lang="fr-FR" sz="2400" b="1" u="sng" dirty="0">
                <a:solidFill>
                  <a:srgbClr val="FF0000"/>
                </a:solidFill>
                <a:latin typeface="Myriad Pro"/>
              </a:rPr>
              <a:t>om</a:t>
            </a:r>
            <a:r>
              <a:rPr lang="en-US" sz="2400" dirty="0">
                <a:latin typeface="Myriad Pro"/>
              </a:rPr>
              <a:t>piers. </a:t>
            </a:r>
          </a:p>
          <a:p>
            <a:pPr marL="457200" indent="-457200">
              <a:lnSpc>
                <a:spcPct val="200000"/>
              </a:lnSpc>
              <a:buFont typeface="+mj-lt"/>
              <a:buAutoNum type="alphaLcPeriod"/>
              <a:defRPr/>
            </a:pPr>
            <a:r>
              <a:rPr lang="en-US" sz="2400" dirty="0">
                <a:latin typeface="Myriad Pro"/>
              </a:rPr>
              <a:t>La </a:t>
            </a:r>
            <a:r>
              <a:rPr lang="en-US" sz="2400" dirty="0" err="1">
                <a:latin typeface="Myriad Pro"/>
              </a:rPr>
              <a:t>maitresse</a:t>
            </a:r>
            <a:r>
              <a:rPr lang="en-US" sz="2400" dirty="0">
                <a:latin typeface="Myriad Pro"/>
              </a:rPr>
              <a:t> pose des </a:t>
            </a:r>
            <a:r>
              <a:rPr lang="en-US" sz="2400" dirty="0" err="1">
                <a:latin typeface="Myriad Pro"/>
              </a:rPr>
              <a:t>questi</a:t>
            </a:r>
            <a:r>
              <a:rPr lang="fr-FR" sz="2400" b="1" u="sng" dirty="0">
                <a:solidFill>
                  <a:srgbClr val="FF0000"/>
                </a:solidFill>
                <a:latin typeface="Myriad Pro"/>
              </a:rPr>
              <a:t>on</a:t>
            </a:r>
            <a:r>
              <a:rPr lang="en-US" sz="2400" dirty="0">
                <a:latin typeface="Myriad Pro"/>
              </a:rPr>
              <a:t>s à </a:t>
            </a:r>
            <a:r>
              <a:rPr lang="en-US" sz="2400" dirty="0" err="1">
                <a:latin typeface="Myriad Pro"/>
              </a:rPr>
              <a:t>ses</a:t>
            </a:r>
            <a:r>
              <a:rPr lang="en-US" sz="2400" dirty="0">
                <a:latin typeface="Myriad Pro"/>
              </a:rPr>
              <a:t> </a:t>
            </a:r>
            <a:r>
              <a:rPr lang="en-US" sz="2400" dirty="0" err="1">
                <a:latin typeface="Myriad Pro"/>
              </a:rPr>
              <a:t>élèves</a:t>
            </a:r>
            <a:r>
              <a:rPr lang="en-US" sz="2400" dirty="0">
                <a:latin typeface="Myriad Pro"/>
              </a:rPr>
              <a:t>. </a:t>
            </a:r>
          </a:p>
          <a:p>
            <a:pPr marL="457200" indent="-457200">
              <a:lnSpc>
                <a:spcPct val="200000"/>
              </a:lnSpc>
              <a:buFont typeface="+mj-lt"/>
              <a:buAutoNum type="alphaLcPeriod"/>
              <a:defRPr/>
            </a:pPr>
            <a:r>
              <a:rPr lang="fr-FR" sz="2400" dirty="0">
                <a:latin typeface="Myriad Pro"/>
              </a:rPr>
              <a:t>Les élèves doivent donc trouver les rép</a:t>
            </a:r>
            <a:r>
              <a:rPr lang="fr-FR" sz="2400" b="1" u="sng" dirty="0">
                <a:solidFill>
                  <a:srgbClr val="FF0000"/>
                </a:solidFill>
                <a:latin typeface="Myriad Pro"/>
              </a:rPr>
              <a:t>on</a:t>
            </a:r>
            <a:r>
              <a:rPr lang="fr-FR" sz="2400" dirty="0">
                <a:latin typeface="Myriad Pro"/>
              </a:rPr>
              <a:t>ses. </a:t>
            </a:r>
          </a:p>
          <a:p>
            <a:pPr marL="457200" indent="-457200">
              <a:lnSpc>
                <a:spcPct val="200000"/>
              </a:lnSpc>
              <a:buFont typeface="+mj-lt"/>
              <a:buAutoNum type="alphaLcPeriod"/>
              <a:defRPr/>
            </a:pPr>
            <a:r>
              <a:rPr lang="en-US" sz="2400" dirty="0">
                <a:latin typeface="Myriad Pro"/>
              </a:rPr>
              <a:t>Il </a:t>
            </a:r>
            <a:r>
              <a:rPr lang="en-US" sz="2400" dirty="0" err="1">
                <a:latin typeface="Myriad Pro"/>
              </a:rPr>
              <a:t>aime</a:t>
            </a:r>
            <a:r>
              <a:rPr lang="en-US" sz="2400" dirty="0">
                <a:latin typeface="Myriad Pro"/>
              </a:rPr>
              <a:t> manger des b</a:t>
            </a:r>
            <a:r>
              <a:rPr lang="fr-FR" sz="2400" b="1" u="sng" dirty="0">
                <a:solidFill>
                  <a:srgbClr val="FF0000"/>
                </a:solidFill>
                <a:latin typeface="Myriad Pro"/>
              </a:rPr>
              <a:t>on</a:t>
            </a:r>
            <a:r>
              <a:rPr lang="en-US" sz="2400" dirty="0">
                <a:latin typeface="Myriad Pro"/>
              </a:rPr>
              <a:t>b</a:t>
            </a:r>
            <a:r>
              <a:rPr lang="fr-FR" sz="2400" b="1" u="sng" dirty="0">
                <a:solidFill>
                  <a:srgbClr val="FF0000"/>
                </a:solidFill>
                <a:latin typeface="Myriad Pro"/>
              </a:rPr>
              <a:t>on</a:t>
            </a:r>
            <a:r>
              <a:rPr lang="en-US" sz="2400" dirty="0">
                <a:latin typeface="Myriad Pro"/>
              </a:rPr>
              <a:t>s. </a:t>
            </a:r>
          </a:p>
        </p:txBody>
      </p:sp>
      <p:pic>
        <p:nvPicPr>
          <p:cNvPr id="31751" name="Picture 7" descr="Pot De Dessin Animé à Main Levée De Confiture De Fraises Clip Art Libres De  Droits , Vecteurs Et Illustration. Image 54031038.">
            <a:extLst>
              <a:ext uri="{FF2B5EF4-FFF2-40B4-BE49-F238E27FC236}">
                <a16:creationId xmlns:a16="http://schemas.microsoft.com/office/drawing/2014/main" id="{457E3EE6-DABA-4C05-81C2-CD55F77FFC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36683" y="93503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8DD957DF-C7CE-4BA1-8CE3-BDEF59BEAB3E}"/>
              </a:ext>
            </a:extLst>
          </p:cNvPr>
          <p:cNvPicPr>
            <a:picLocks noChangeAspect="1"/>
          </p:cNvPicPr>
          <p:nvPr/>
        </p:nvPicPr>
        <p:blipFill>
          <a:blip r:embed="rId6"/>
          <a:stretch>
            <a:fillRect/>
          </a:stretch>
        </p:blipFill>
        <p:spPr>
          <a:xfrm>
            <a:off x="7394961" y="3836496"/>
            <a:ext cx="683444" cy="1238742"/>
          </a:xfrm>
          <a:prstGeom prst="rect">
            <a:avLst/>
          </a:prstGeom>
        </p:spPr>
      </p:pic>
      <p:pic>
        <p:nvPicPr>
          <p:cNvPr id="8" name="Picture 7">
            <a:extLst>
              <a:ext uri="{FF2B5EF4-FFF2-40B4-BE49-F238E27FC236}">
                <a16:creationId xmlns:a16="http://schemas.microsoft.com/office/drawing/2014/main" id="{D830C8A9-D20A-4650-BAD5-B75A6A6AF8DC}"/>
              </a:ext>
            </a:extLst>
          </p:cNvPr>
          <p:cNvPicPr>
            <a:picLocks noChangeAspect="1"/>
          </p:cNvPicPr>
          <p:nvPr/>
        </p:nvPicPr>
        <p:blipFill>
          <a:blip r:embed="rId7"/>
          <a:stretch>
            <a:fillRect/>
          </a:stretch>
        </p:blipFill>
        <p:spPr>
          <a:xfrm>
            <a:off x="5653088" y="5303262"/>
            <a:ext cx="4673943" cy="790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1000"/>
                                        <p:tgtEl>
                                          <p:spTgt spid="35843">
                                            <p:txEl>
                                              <p:pRg st="0" end="0"/>
                                            </p:txEl>
                                          </p:spTgt>
                                        </p:tgtEl>
                                      </p:cBhvr>
                                    </p:animEffect>
                                    <p:anim calcmode="lin" valueType="num">
                                      <p:cBhvr>
                                        <p:cTn id="8" dur="1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175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174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9">
            <a:extLst>
              <a:ext uri="{FF2B5EF4-FFF2-40B4-BE49-F238E27FC236}">
                <a16:creationId xmlns:a16="http://schemas.microsoft.com/office/drawing/2014/main" id="{3AC72C4F-7DCA-4D04-B84D-7E7C24DB96C2}"/>
              </a:ext>
            </a:extLst>
          </p:cNvPr>
          <p:cNvSpPr txBox="1">
            <a:spLocks noChangeArrowheads="1"/>
          </p:cNvSpPr>
          <p:nvPr/>
        </p:nvSpPr>
        <p:spPr bwMode="auto">
          <a:xfrm>
            <a:off x="819150" y="746344"/>
            <a:ext cx="965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200" b="1" dirty="0" err="1">
                <a:latin typeface="Myriad Pro" panose="020B0503030403020204" pitchFamily="34" charset="0"/>
              </a:rPr>
              <a:t>Forme</a:t>
            </a:r>
            <a:r>
              <a:rPr lang="en-US" altLang="en-US" sz="3200" b="1" dirty="0">
                <a:latin typeface="Myriad Pro" panose="020B0503030403020204" pitchFamily="34" charset="0"/>
              </a:rPr>
              <a:t> des mots à </a:t>
            </a:r>
            <a:r>
              <a:rPr lang="en-US" altLang="en-US" sz="3200" b="1" dirty="0" err="1">
                <a:latin typeface="Myriad Pro" panose="020B0503030403020204" pitchFamily="34" charset="0"/>
              </a:rPr>
              <a:t>partir</a:t>
            </a:r>
            <a:r>
              <a:rPr lang="en-US" altLang="en-US" sz="3200" b="1" dirty="0">
                <a:latin typeface="Myriad Pro" panose="020B0503030403020204" pitchFamily="34" charset="0"/>
              </a:rPr>
              <a:t> des </a:t>
            </a:r>
            <a:r>
              <a:rPr lang="en-US" altLang="en-US" sz="3200" b="1" dirty="0" err="1">
                <a:latin typeface="Myriad Pro" panose="020B0503030403020204" pitchFamily="34" charset="0"/>
              </a:rPr>
              <a:t>syllabes</a:t>
            </a:r>
            <a:r>
              <a:rPr lang="en-US" altLang="en-US" sz="3200" b="1" dirty="0">
                <a:latin typeface="Myriad Pro" panose="020B0503030403020204" pitchFamily="34" charset="0"/>
              </a:rPr>
              <a:t>. </a:t>
            </a:r>
          </a:p>
        </p:txBody>
      </p:sp>
      <p:sp>
        <p:nvSpPr>
          <p:cNvPr id="3" name="Rounded Rectangle 2">
            <a:extLst>
              <a:ext uri="{FF2B5EF4-FFF2-40B4-BE49-F238E27FC236}">
                <a16:creationId xmlns:a16="http://schemas.microsoft.com/office/drawing/2014/main" id="{2ACCD712-39C0-4D22-8712-33333D6585DE}"/>
              </a:ext>
            </a:extLst>
          </p:cNvPr>
          <p:cNvSpPr/>
          <p:nvPr/>
        </p:nvSpPr>
        <p:spPr>
          <a:xfrm>
            <a:off x="823913" y="1476375"/>
            <a:ext cx="1036637"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t</a:t>
            </a:r>
            <a:r>
              <a:rPr lang="en-US" sz="2400" b="1" dirty="0">
                <a:solidFill>
                  <a:srgbClr val="FF0000"/>
                </a:solidFill>
                <a:latin typeface="Myriad Pro" panose="020B0503030403020204" pitchFamily="34" charset="0"/>
              </a:rPr>
              <a:t>on</a:t>
            </a:r>
          </a:p>
        </p:txBody>
      </p:sp>
      <p:sp>
        <p:nvSpPr>
          <p:cNvPr id="4" name="Rounded Rectangle 3">
            <a:extLst>
              <a:ext uri="{FF2B5EF4-FFF2-40B4-BE49-F238E27FC236}">
                <a16:creationId xmlns:a16="http://schemas.microsoft.com/office/drawing/2014/main" id="{F4A341CF-7488-43A2-93B1-F4D66B83C02C}"/>
              </a:ext>
            </a:extLst>
          </p:cNvPr>
          <p:cNvSpPr/>
          <p:nvPr/>
        </p:nvSpPr>
        <p:spPr>
          <a:xfrm>
            <a:off x="2185988" y="1487488"/>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cha</a:t>
            </a:r>
            <a:endParaRPr lang="en-US" sz="2400" b="1" dirty="0">
              <a:solidFill>
                <a:srgbClr val="FF0000"/>
              </a:solidFill>
              <a:latin typeface="Myriad Pro" panose="020B0503030403020204" pitchFamily="34" charset="0"/>
            </a:endParaRPr>
          </a:p>
        </p:txBody>
      </p:sp>
      <p:sp>
        <p:nvSpPr>
          <p:cNvPr id="5" name="Rounded Rectangle 4">
            <a:extLst>
              <a:ext uri="{FF2B5EF4-FFF2-40B4-BE49-F238E27FC236}">
                <a16:creationId xmlns:a16="http://schemas.microsoft.com/office/drawing/2014/main" id="{AC15B590-AA95-4C63-88CA-8715E8642337}"/>
              </a:ext>
            </a:extLst>
          </p:cNvPr>
          <p:cNvSpPr/>
          <p:nvPr/>
        </p:nvSpPr>
        <p:spPr>
          <a:xfrm>
            <a:off x="823913" y="2262188"/>
            <a:ext cx="1036637"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l</a:t>
            </a:r>
            <a:r>
              <a:rPr lang="en-US" sz="2400" b="1" dirty="0" err="1">
                <a:solidFill>
                  <a:srgbClr val="FF0000"/>
                </a:solidFill>
                <a:latin typeface="Myriad Pro" panose="020B0503030403020204" pitchFamily="34" charset="0"/>
              </a:rPr>
              <a:t>on</a:t>
            </a:r>
            <a:endParaRPr lang="en-US" sz="2400" b="1" dirty="0">
              <a:solidFill>
                <a:srgbClr val="FF0000"/>
              </a:solidFill>
              <a:latin typeface="Myriad Pro" panose="020B0503030403020204" pitchFamily="34" charset="0"/>
            </a:endParaRPr>
          </a:p>
        </p:txBody>
      </p:sp>
      <p:sp>
        <p:nvSpPr>
          <p:cNvPr id="6" name="Rounded Rectangle 5">
            <a:extLst>
              <a:ext uri="{FF2B5EF4-FFF2-40B4-BE49-F238E27FC236}">
                <a16:creationId xmlns:a16="http://schemas.microsoft.com/office/drawing/2014/main" id="{8171EF85-78D2-4525-9E3D-146BDBEE145C}"/>
              </a:ext>
            </a:extLst>
          </p:cNvPr>
          <p:cNvSpPr/>
          <p:nvPr/>
        </p:nvSpPr>
        <p:spPr>
          <a:xfrm>
            <a:off x="819150" y="3057525"/>
            <a:ext cx="1036638"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pi</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7" name="Rounded Rectangle 6">
            <a:extLst>
              <a:ext uri="{FF2B5EF4-FFF2-40B4-BE49-F238E27FC236}">
                <a16:creationId xmlns:a16="http://schemas.microsoft.com/office/drawing/2014/main" id="{960C5B0E-DAE5-425D-A57A-3BF1F27606CD}"/>
              </a:ext>
            </a:extLst>
          </p:cNvPr>
          <p:cNvSpPr/>
          <p:nvPr/>
        </p:nvSpPr>
        <p:spPr>
          <a:xfrm>
            <a:off x="2185988" y="3068638"/>
            <a:ext cx="1036637"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cham</a:t>
            </a:r>
            <a:endParaRPr lang="en-US" sz="2400" b="1" dirty="0">
              <a:solidFill>
                <a:srgbClr val="FF0000"/>
              </a:solidFill>
              <a:latin typeface="Myriad Pro" panose="020B0503030403020204" pitchFamily="34" charset="0"/>
            </a:endParaRPr>
          </a:p>
        </p:txBody>
      </p:sp>
      <p:sp>
        <p:nvSpPr>
          <p:cNvPr id="8" name="Rounded Rectangle 7">
            <a:extLst>
              <a:ext uri="{FF2B5EF4-FFF2-40B4-BE49-F238E27FC236}">
                <a16:creationId xmlns:a16="http://schemas.microsoft.com/office/drawing/2014/main" id="{B5D933AE-64FA-47E7-BE65-D55CCF5F1C01}"/>
              </a:ext>
            </a:extLst>
          </p:cNvPr>
          <p:cNvSpPr/>
          <p:nvPr/>
        </p:nvSpPr>
        <p:spPr>
          <a:xfrm>
            <a:off x="3660775" y="5556250"/>
            <a:ext cx="1035050"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pi</a:t>
            </a:r>
            <a:endParaRPr lang="en-US" sz="2400" b="1" dirty="0">
              <a:solidFill>
                <a:schemeClr val="tx1"/>
              </a:solidFill>
              <a:latin typeface="Myriad Pro" panose="020B0503030403020204" pitchFamily="34" charset="0"/>
            </a:endParaRPr>
          </a:p>
        </p:txBody>
      </p:sp>
      <p:sp>
        <p:nvSpPr>
          <p:cNvPr id="9" name="Rounded Rectangle 8">
            <a:extLst>
              <a:ext uri="{FF2B5EF4-FFF2-40B4-BE49-F238E27FC236}">
                <a16:creationId xmlns:a16="http://schemas.microsoft.com/office/drawing/2014/main" id="{FD834640-DE55-4015-AB94-66C8A9DCD2A1}"/>
              </a:ext>
            </a:extLst>
          </p:cNvPr>
          <p:cNvSpPr/>
          <p:nvPr/>
        </p:nvSpPr>
        <p:spPr>
          <a:xfrm>
            <a:off x="819150" y="3898900"/>
            <a:ext cx="1036638"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vr</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10" name="Rounded Rectangle 9">
            <a:extLst>
              <a:ext uri="{FF2B5EF4-FFF2-40B4-BE49-F238E27FC236}">
                <a16:creationId xmlns:a16="http://schemas.microsoft.com/office/drawing/2014/main" id="{DCF8E8F3-8EF0-4DF0-B1D6-FDE6E3DD79F0}"/>
              </a:ext>
            </a:extLst>
          </p:cNvPr>
          <p:cNvSpPr/>
          <p:nvPr/>
        </p:nvSpPr>
        <p:spPr>
          <a:xfrm>
            <a:off x="2185988" y="3868738"/>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poi</a:t>
            </a:r>
            <a:endParaRPr lang="en-US" sz="2400" b="1" dirty="0">
              <a:solidFill>
                <a:srgbClr val="FF0000"/>
              </a:solidFill>
              <a:latin typeface="Myriad Pro" panose="020B0503030403020204" pitchFamily="34" charset="0"/>
            </a:endParaRPr>
          </a:p>
        </p:txBody>
      </p:sp>
      <p:sp>
        <p:nvSpPr>
          <p:cNvPr id="11" name="Rounded Rectangle 10">
            <a:extLst>
              <a:ext uri="{FF2B5EF4-FFF2-40B4-BE49-F238E27FC236}">
                <a16:creationId xmlns:a16="http://schemas.microsoft.com/office/drawing/2014/main" id="{222DBD21-F237-4D34-96CA-C069CD572728}"/>
              </a:ext>
            </a:extLst>
          </p:cNvPr>
          <p:cNvSpPr/>
          <p:nvPr/>
        </p:nvSpPr>
        <p:spPr>
          <a:xfrm>
            <a:off x="2185988" y="4783138"/>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r</a:t>
            </a:r>
            <a:r>
              <a:rPr lang="en-US" sz="2400" b="1" dirty="0" err="1">
                <a:solidFill>
                  <a:srgbClr val="FF0000"/>
                </a:solidFill>
                <a:latin typeface="Myriad Pro" panose="020B0503030403020204" pitchFamily="34" charset="0"/>
              </a:rPr>
              <a:t>on</a:t>
            </a:r>
            <a:endParaRPr lang="en-US" sz="2400" b="1" dirty="0">
              <a:solidFill>
                <a:schemeClr val="tx1"/>
              </a:solidFill>
              <a:latin typeface="Myriad Pro" panose="020B0503030403020204" pitchFamily="34" charset="0"/>
            </a:endParaRPr>
          </a:p>
        </p:txBody>
      </p:sp>
      <p:sp>
        <p:nvSpPr>
          <p:cNvPr id="12" name="Rounded Rectangle 11">
            <a:extLst>
              <a:ext uri="{FF2B5EF4-FFF2-40B4-BE49-F238E27FC236}">
                <a16:creationId xmlns:a16="http://schemas.microsoft.com/office/drawing/2014/main" id="{B36EA6AB-A3F3-4B15-B5C7-03B196FC59DA}"/>
              </a:ext>
            </a:extLst>
          </p:cNvPr>
          <p:cNvSpPr/>
          <p:nvPr/>
        </p:nvSpPr>
        <p:spPr>
          <a:xfrm>
            <a:off x="2185988" y="2279650"/>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sa</a:t>
            </a:r>
            <a:endParaRPr lang="en-US" sz="2400" b="1" dirty="0">
              <a:solidFill>
                <a:srgbClr val="FF0000"/>
              </a:solidFill>
              <a:latin typeface="Myriad Pro" panose="020B0503030403020204" pitchFamily="34" charset="0"/>
            </a:endParaRPr>
          </a:p>
        </p:txBody>
      </p:sp>
      <p:sp>
        <p:nvSpPr>
          <p:cNvPr id="13" name="Rounded Rectangle 12">
            <a:extLst>
              <a:ext uri="{FF2B5EF4-FFF2-40B4-BE49-F238E27FC236}">
                <a16:creationId xmlns:a16="http://schemas.microsoft.com/office/drawing/2014/main" id="{EEC42A1A-188D-4449-A185-F26304168936}"/>
              </a:ext>
            </a:extLst>
          </p:cNvPr>
          <p:cNvSpPr/>
          <p:nvPr/>
        </p:nvSpPr>
        <p:spPr>
          <a:xfrm>
            <a:off x="819149" y="4772025"/>
            <a:ext cx="1166813"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delles</a:t>
            </a:r>
            <a:endParaRPr lang="en-US" sz="2400" b="1" dirty="0">
              <a:solidFill>
                <a:schemeClr val="tx1"/>
              </a:solidFill>
              <a:latin typeface="Myriad Pro" panose="020B0503030403020204" pitchFamily="34" charset="0"/>
            </a:endParaRPr>
          </a:p>
        </p:txBody>
      </p:sp>
      <p:sp>
        <p:nvSpPr>
          <p:cNvPr id="14" name="Rounded Rectangle 13">
            <a:extLst>
              <a:ext uri="{FF2B5EF4-FFF2-40B4-BE49-F238E27FC236}">
                <a16:creationId xmlns:a16="http://schemas.microsoft.com/office/drawing/2014/main" id="{436E9FBF-CB2C-4736-85CC-483460D5C7C6}"/>
              </a:ext>
            </a:extLst>
          </p:cNvPr>
          <p:cNvSpPr/>
          <p:nvPr/>
        </p:nvSpPr>
        <p:spPr>
          <a:xfrm>
            <a:off x="3660775" y="4775200"/>
            <a:ext cx="1035050"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hi</a:t>
            </a:r>
            <a:endParaRPr lang="en-US" sz="2400" b="1" dirty="0">
              <a:solidFill>
                <a:schemeClr val="tx1"/>
              </a:solidFill>
              <a:latin typeface="Myriad Pro" panose="020B0503030403020204" pitchFamily="34" charset="0"/>
            </a:endParaRPr>
          </a:p>
        </p:txBody>
      </p:sp>
      <p:sp>
        <p:nvSpPr>
          <p:cNvPr id="15" name="Rounded Rectangle 14">
            <a:extLst>
              <a:ext uri="{FF2B5EF4-FFF2-40B4-BE49-F238E27FC236}">
                <a16:creationId xmlns:a16="http://schemas.microsoft.com/office/drawing/2014/main" id="{DDFEF343-6500-4F68-82AC-47408A8AA035}"/>
              </a:ext>
            </a:extLst>
          </p:cNvPr>
          <p:cNvSpPr/>
          <p:nvPr/>
        </p:nvSpPr>
        <p:spPr>
          <a:xfrm>
            <a:off x="819150" y="5556250"/>
            <a:ext cx="1166812"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gn</a:t>
            </a:r>
            <a:r>
              <a:rPr lang="en-US" sz="2400" b="1" dirty="0" err="1">
                <a:solidFill>
                  <a:srgbClr val="FF0000"/>
                </a:solidFill>
                <a:latin typeface="Myriad Pro" panose="020B0503030403020204" pitchFamily="34" charset="0"/>
              </a:rPr>
              <a:t>on</a:t>
            </a:r>
            <a:endParaRPr lang="en-US" sz="2400" b="1" dirty="0">
              <a:solidFill>
                <a:schemeClr val="tx1"/>
              </a:solidFill>
              <a:latin typeface="Myriad Pro" panose="020B0503030403020204" pitchFamily="34" charset="0"/>
            </a:endParaRPr>
          </a:p>
        </p:txBody>
      </p:sp>
      <p:sp>
        <p:nvSpPr>
          <p:cNvPr id="16" name="Rounded Rectangle 15">
            <a:extLst>
              <a:ext uri="{FF2B5EF4-FFF2-40B4-BE49-F238E27FC236}">
                <a16:creationId xmlns:a16="http://schemas.microsoft.com/office/drawing/2014/main" id="{EA251107-AF18-4A80-8795-DEC93D598ECB}"/>
              </a:ext>
            </a:extLst>
          </p:cNvPr>
          <p:cNvSpPr/>
          <p:nvPr/>
        </p:nvSpPr>
        <p:spPr>
          <a:xfrm>
            <a:off x="2185988" y="5567363"/>
            <a:ext cx="1036637"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cham</a:t>
            </a:r>
            <a:endParaRPr lang="en-US" sz="2400" b="1" dirty="0">
              <a:solidFill>
                <a:srgbClr val="FF0000"/>
              </a:solidFill>
              <a:latin typeface="Myriad Pro" panose="020B0503030403020204" pitchFamily="34" charset="0"/>
            </a:endParaRPr>
          </a:p>
        </p:txBody>
      </p:sp>
      <p:sp>
        <p:nvSpPr>
          <p:cNvPr id="17" name="Rounded Rectangle 16">
            <a:extLst>
              <a:ext uri="{FF2B5EF4-FFF2-40B4-BE49-F238E27FC236}">
                <a16:creationId xmlns:a16="http://schemas.microsoft.com/office/drawing/2014/main" id="{F12A2019-41B8-43AD-8549-C2708EE929B7}"/>
              </a:ext>
            </a:extLst>
          </p:cNvPr>
          <p:cNvSpPr/>
          <p:nvPr/>
        </p:nvSpPr>
        <p:spPr>
          <a:xfrm>
            <a:off x="7329488" y="3068638"/>
            <a:ext cx="2905125"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2400" b="1" dirty="0">
              <a:latin typeface="Myriad Pro" panose="020B0503030403020204" pitchFamily="34" charset="0"/>
            </a:endParaRPr>
          </a:p>
          <a:p>
            <a:pPr algn="ctr">
              <a:defRPr/>
            </a:pPr>
            <a:r>
              <a:rPr lang="en-US" sz="2400" b="1" dirty="0">
                <a:latin typeface="Myriad Pro" panose="020B0503030403020204" pitchFamily="34" charset="0"/>
              </a:rPr>
              <a:t>Des _______</a:t>
            </a:r>
            <a:endParaRPr lang="en-US" sz="2400" b="1" dirty="0">
              <a:solidFill>
                <a:schemeClr val="tx1"/>
              </a:solidFill>
              <a:latin typeface="Myriad Pro" panose="020B0503030403020204" pitchFamily="34" charset="0"/>
            </a:endParaRPr>
          </a:p>
          <a:p>
            <a:pPr algn="ctr">
              <a:defRPr/>
            </a:pPr>
            <a:endParaRPr lang="en-US" sz="2400" b="1" dirty="0">
              <a:solidFill>
                <a:srgbClr val="FF0000"/>
              </a:solidFill>
              <a:latin typeface="Myriad Pro" panose="020B0503030403020204" pitchFamily="34" charset="0"/>
            </a:endParaRPr>
          </a:p>
        </p:txBody>
      </p:sp>
      <p:sp>
        <p:nvSpPr>
          <p:cNvPr id="18" name="Rounded Rectangle 17">
            <a:extLst>
              <a:ext uri="{FF2B5EF4-FFF2-40B4-BE49-F238E27FC236}">
                <a16:creationId xmlns:a16="http://schemas.microsoft.com/office/drawing/2014/main" id="{0D8D6376-D807-4A79-A7DE-E7A7C84B9AFA}"/>
              </a:ext>
            </a:extLst>
          </p:cNvPr>
          <p:cNvSpPr/>
          <p:nvPr/>
        </p:nvSpPr>
        <p:spPr>
          <a:xfrm>
            <a:off x="7329488" y="3930650"/>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Des _______</a:t>
            </a:r>
            <a:endParaRPr lang="en-US" sz="2400" b="1" dirty="0">
              <a:solidFill>
                <a:schemeClr val="tx1"/>
              </a:solidFill>
              <a:latin typeface="Myriad Pro" panose="020B0503030403020204" pitchFamily="34" charset="0"/>
            </a:endParaRPr>
          </a:p>
        </p:txBody>
      </p:sp>
      <p:sp>
        <p:nvSpPr>
          <p:cNvPr id="19" name="Rounded Rectangle 18">
            <a:extLst>
              <a:ext uri="{FF2B5EF4-FFF2-40B4-BE49-F238E27FC236}">
                <a16:creationId xmlns:a16="http://schemas.microsoft.com/office/drawing/2014/main" id="{3DA2FE7A-6544-4E0E-8D49-66CC44EC59CD}"/>
              </a:ext>
            </a:extLst>
          </p:cNvPr>
          <p:cNvSpPr/>
          <p:nvPr/>
        </p:nvSpPr>
        <p:spPr>
          <a:xfrm>
            <a:off x="7329488" y="4783138"/>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Des _______</a:t>
            </a:r>
            <a:endParaRPr lang="en-US" sz="2400" b="1" dirty="0">
              <a:solidFill>
                <a:schemeClr val="tx1"/>
              </a:solidFill>
              <a:latin typeface="Myriad Pro" panose="020B0503030403020204" pitchFamily="34" charset="0"/>
            </a:endParaRPr>
          </a:p>
        </p:txBody>
      </p:sp>
      <p:sp>
        <p:nvSpPr>
          <p:cNvPr id="20" name="Rounded Rectangle 19">
            <a:extLst>
              <a:ext uri="{FF2B5EF4-FFF2-40B4-BE49-F238E27FC236}">
                <a16:creationId xmlns:a16="http://schemas.microsoft.com/office/drawing/2014/main" id="{884A0131-13D7-44DE-A766-D0EB283CAE43}"/>
              </a:ext>
            </a:extLst>
          </p:cNvPr>
          <p:cNvSpPr/>
          <p:nvPr/>
        </p:nvSpPr>
        <p:spPr>
          <a:xfrm>
            <a:off x="7329488" y="5635625"/>
            <a:ext cx="2905125"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_______</a:t>
            </a:r>
            <a:endParaRPr lang="en-US" sz="2400" b="1" dirty="0">
              <a:solidFill>
                <a:schemeClr val="tx1"/>
              </a:solidFill>
              <a:latin typeface="Myriad Pro" panose="020B0503030403020204" pitchFamily="34" charset="0"/>
            </a:endParaRPr>
          </a:p>
        </p:txBody>
      </p:sp>
      <p:sp>
        <p:nvSpPr>
          <p:cNvPr id="21" name="Striped Right Arrow 20">
            <a:extLst>
              <a:ext uri="{FF2B5EF4-FFF2-40B4-BE49-F238E27FC236}">
                <a16:creationId xmlns:a16="http://schemas.microsoft.com/office/drawing/2014/main" id="{B6298C93-C82D-406C-81E9-2637172EB5E9}"/>
              </a:ext>
            </a:extLst>
          </p:cNvPr>
          <p:cNvSpPr/>
          <p:nvPr/>
        </p:nvSpPr>
        <p:spPr>
          <a:xfrm>
            <a:off x="4900613" y="1617663"/>
            <a:ext cx="2133600"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sp>
        <p:nvSpPr>
          <p:cNvPr id="22" name="Rounded Rectangle 21">
            <a:extLst>
              <a:ext uri="{FF2B5EF4-FFF2-40B4-BE49-F238E27FC236}">
                <a16:creationId xmlns:a16="http://schemas.microsoft.com/office/drawing/2014/main" id="{429188EB-A0F4-4956-AC38-FD6C9129B392}"/>
              </a:ext>
            </a:extLst>
          </p:cNvPr>
          <p:cNvSpPr/>
          <p:nvPr/>
        </p:nvSpPr>
        <p:spPr>
          <a:xfrm>
            <a:off x="7329488" y="1452563"/>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_______</a:t>
            </a:r>
            <a:endParaRPr lang="en-US" sz="2400" b="1" dirty="0">
              <a:solidFill>
                <a:srgbClr val="FF0000"/>
              </a:solidFill>
              <a:latin typeface="Myriad Pro" panose="020B0503030403020204" pitchFamily="34" charset="0"/>
            </a:endParaRPr>
          </a:p>
        </p:txBody>
      </p:sp>
      <p:sp>
        <p:nvSpPr>
          <p:cNvPr id="23" name="Rounded Rectangle 22">
            <a:extLst>
              <a:ext uri="{FF2B5EF4-FFF2-40B4-BE49-F238E27FC236}">
                <a16:creationId xmlns:a16="http://schemas.microsoft.com/office/drawing/2014/main" id="{E0F2218D-D0D5-41A3-8C7C-D3FFF4FFA066}"/>
              </a:ext>
            </a:extLst>
          </p:cNvPr>
          <p:cNvSpPr/>
          <p:nvPr/>
        </p:nvSpPr>
        <p:spPr>
          <a:xfrm>
            <a:off x="7329488" y="2298700"/>
            <a:ext cx="2905125"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_______</a:t>
            </a:r>
            <a:endParaRPr lang="en-US" sz="2400" b="1" dirty="0">
              <a:solidFill>
                <a:srgbClr val="FF0000"/>
              </a:solidFill>
              <a:latin typeface="Myriad Pro" panose="020B0503030403020204" pitchFamily="34" charset="0"/>
            </a:endParaRPr>
          </a:p>
        </p:txBody>
      </p:sp>
      <p:sp>
        <p:nvSpPr>
          <p:cNvPr id="24" name="Striped Right Arrow 23">
            <a:extLst>
              <a:ext uri="{FF2B5EF4-FFF2-40B4-BE49-F238E27FC236}">
                <a16:creationId xmlns:a16="http://schemas.microsoft.com/office/drawing/2014/main" id="{01B925B3-E17E-430F-BA0F-25C15D70BD18}"/>
              </a:ext>
            </a:extLst>
          </p:cNvPr>
          <p:cNvSpPr/>
          <p:nvPr/>
        </p:nvSpPr>
        <p:spPr>
          <a:xfrm>
            <a:off x="4903788" y="2428875"/>
            <a:ext cx="2133600" cy="28416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sp>
        <p:nvSpPr>
          <p:cNvPr id="25" name="Striped Right Arrow 24">
            <a:extLst>
              <a:ext uri="{FF2B5EF4-FFF2-40B4-BE49-F238E27FC236}">
                <a16:creationId xmlns:a16="http://schemas.microsoft.com/office/drawing/2014/main" id="{FE9AA782-C564-4C93-AAF1-FBA93AB96A90}"/>
              </a:ext>
            </a:extLst>
          </p:cNvPr>
          <p:cNvSpPr/>
          <p:nvPr/>
        </p:nvSpPr>
        <p:spPr>
          <a:xfrm>
            <a:off x="4895850" y="3171825"/>
            <a:ext cx="2133600"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sp>
        <p:nvSpPr>
          <p:cNvPr id="26" name="Striped Right Arrow 25">
            <a:extLst>
              <a:ext uri="{FF2B5EF4-FFF2-40B4-BE49-F238E27FC236}">
                <a16:creationId xmlns:a16="http://schemas.microsoft.com/office/drawing/2014/main" id="{0CF21F43-43F6-4B8A-840B-AC3AC335204E}"/>
              </a:ext>
            </a:extLst>
          </p:cNvPr>
          <p:cNvSpPr/>
          <p:nvPr/>
        </p:nvSpPr>
        <p:spPr>
          <a:xfrm>
            <a:off x="4903788" y="4029075"/>
            <a:ext cx="2133600"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sp>
        <p:nvSpPr>
          <p:cNvPr id="27" name="Striped Right Arrow 26">
            <a:extLst>
              <a:ext uri="{FF2B5EF4-FFF2-40B4-BE49-F238E27FC236}">
                <a16:creationId xmlns:a16="http://schemas.microsoft.com/office/drawing/2014/main" id="{8F6F157E-DE46-4CFE-8380-4BFD58CA0434}"/>
              </a:ext>
            </a:extLst>
          </p:cNvPr>
          <p:cNvSpPr/>
          <p:nvPr/>
        </p:nvSpPr>
        <p:spPr>
          <a:xfrm>
            <a:off x="4895850" y="4913313"/>
            <a:ext cx="2133600"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sp>
        <p:nvSpPr>
          <p:cNvPr id="28" name="Striped Right Arrow 27">
            <a:extLst>
              <a:ext uri="{FF2B5EF4-FFF2-40B4-BE49-F238E27FC236}">
                <a16:creationId xmlns:a16="http://schemas.microsoft.com/office/drawing/2014/main" id="{5B117794-D4C6-43C4-B088-7F9E39FA5C8B}"/>
              </a:ext>
            </a:extLst>
          </p:cNvPr>
          <p:cNvSpPr/>
          <p:nvPr/>
        </p:nvSpPr>
        <p:spPr>
          <a:xfrm>
            <a:off x="4895850" y="5654675"/>
            <a:ext cx="2133600"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Myriad Pro" panose="020B0503030403020204" pitchFamily="34" charset="0"/>
            </a:endParaRPr>
          </a:p>
        </p:txBody>
      </p:sp>
      <p:pic>
        <p:nvPicPr>
          <p:cNvPr id="37917" name="Picture 2" descr="Apprivoiser un chaton peureux - WanimoVéto">
            <a:extLst>
              <a:ext uri="{FF2B5EF4-FFF2-40B4-BE49-F238E27FC236}">
                <a16:creationId xmlns:a16="http://schemas.microsoft.com/office/drawing/2014/main" id="{60BD5E57-BC9D-48A5-98E9-EEB70A2FA2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708" t="14725" r="20473" b="18837"/>
          <a:stretch>
            <a:fillRect/>
          </a:stretch>
        </p:blipFill>
        <p:spPr bwMode="auto">
          <a:xfrm>
            <a:off x="10899775" y="1066800"/>
            <a:ext cx="704850"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8" name="Picture 4" descr="Champignon de Paris (légumes)">
            <a:extLst>
              <a:ext uri="{FF2B5EF4-FFF2-40B4-BE49-F238E27FC236}">
                <a16:creationId xmlns:a16="http://schemas.microsoft.com/office/drawing/2014/main" id="{78B19905-2D03-46AD-A5E5-04BE976D63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0148" t="17834" r="17056" b="19370"/>
          <a:stretch>
            <a:fillRect/>
          </a:stretch>
        </p:blipFill>
        <p:spPr bwMode="auto">
          <a:xfrm>
            <a:off x="10645775" y="5622925"/>
            <a:ext cx="9794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9" name="Picture 6" descr="Le poivron « Cuisine de bébé 👼">
            <a:extLst>
              <a:ext uri="{FF2B5EF4-FFF2-40B4-BE49-F238E27FC236}">
                <a16:creationId xmlns:a16="http://schemas.microsoft.com/office/drawing/2014/main" id="{ADBDBDA1-61D1-45A2-A4CE-B3F701D9FF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4326" t="13876" r="17162" b="10983"/>
          <a:stretch>
            <a:fillRect/>
          </a:stretch>
        </p:blipFill>
        <p:spPr bwMode="auto">
          <a:xfrm>
            <a:off x="10526713" y="3754438"/>
            <a:ext cx="1239837"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20" name="Picture 8" descr="Il faut sauver les hirondelles et les martinets">
            <a:extLst>
              <a:ext uri="{FF2B5EF4-FFF2-40B4-BE49-F238E27FC236}">
                <a16:creationId xmlns:a16="http://schemas.microsoft.com/office/drawing/2014/main" id="{59EEF4BE-4FA2-43BC-8172-2851006569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94975" y="4786313"/>
            <a:ext cx="1171575"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21" name="Picture 10" descr="Champion Sur Le Piédestal Accomplissement, Concept De Cérémonie  D'attribution Illustration De Vecteur De Dessin Animé Illustration de  Vecteur - Illustration du amusement, mieux: 129472177">
            <a:extLst>
              <a:ext uri="{FF2B5EF4-FFF2-40B4-BE49-F238E27FC236}">
                <a16:creationId xmlns:a16="http://schemas.microsoft.com/office/drawing/2014/main" id="{569BAA3A-BFF3-4B5B-8507-F650E7363D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10695"/>
          <a:stretch>
            <a:fillRect/>
          </a:stretch>
        </p:blipFill>
        <p:spPr bwMode="auto">
          <a:xfrm>
            <a:off x="10729913" y="2384425"/>
            <a:ext cx="104457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ounded Rectangle 34">
            <a:extLst>
              <a:ext uri="{FF2B5EF4-FFF2-40B4-BE49-F238E27FC236}">
                <a16:creationId xmlns:a16="http://schemas.microsoft.com/office/drawing/2014/main" id="{902B9DFB-2F99-45AF-987C-29A7C4FE18E1}"/>
              </a:ext>
            </a:extLst>
          </p:cNvPr>
          <p:cNvSpPr/>
          <p:nvPr/>
        </p:nvSpPr>
        <p:spPr>
          <a:xfrm>
            <a:off x="7329486" y="3069265"/>
            <a:ext cx="2905125"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2400" b="1" dirty="0">
              <a:latin typeface="Myriad Pro" panose="020B0503030403020204" pitchFamily="34" charset="0"/>
            </a:endParaRPr>
          </a:p>
          <a:p>
            <a:pPr algn="ctr">
              <a:defRPr/>
            </a:pPr>
            <a:r>
              <a:rPr lang="en-US" sz="2400" b="1" dirty="0">
                <a:latin typeface="Myriad Pro" panose="020B0503030403020204" pitchFamily="34" charset="0"/>
              </a:rPr>
              <a:t>Des champi</a:t>
            </a:r>
            <a:r>
              <a:rPr lang="en-US" sz="2400" b="1" dirty="0">
                <a:solidFill>
                  <a:srgbClr val="FF0000"/>
                </a:solidFill>
                <a:latin typeface="Myriad Pro" panose="020B0503030403020204" pitchFamily="34" charset="0"/>
              </a:rPr>
              <a:t>on</a:t>
            </a:r>
            <a:r>
              <a:rPr lang="en-US" sz="2400" b="1" dirty="0">
                <a:solidFill>
                  <a:schemeClr val="tx1"/>
                </a:solidFill>
                <a:latin typeface="Myriad Pro" panose="020B0503030403020204" pitchFamily="34" charset="0"/>
              </a:rPr>
              <a:t>s</a:t>
            </a:r>
          </a:p>
          <a:p>
            <a:pPr algn="ctr">
              <a:defRPr/>
            </a:pPr>
            <a:endParaRPr lang="en-US" sz="2400" b="1" dirty="0">
              <a:solidFill>
                <a:srgbClr val="FF0000"/>
              </a:solidFill>
              <a:latin typeface="Myriad Pro" panose="020B0503030403020204" pitchFamily="34" charset="0"/>
            </a:endParaRPr>
          </a:p>
        </p:txBody>
      </p:sp>
      <p:sp>
        <p:nvSpPr>
          <p:cNvPr id="36" name="Rounded Rectangle 35">
            <a:extLst>
              <a:ext uri="{FF2B5EF4-FFF2-40B4-BE49-F238E27FC236}">
                <a16:creationId xmlns:a16="http://schemas.microsoft.com/office/drawing/2014/main" id="{054E9725-D6E9-4F2A-A46B-E7BAEED17803}"/>
              </a:ext>
            </a:extLst>
          </p:cNvPr>
          <p:cNvSpPr/>
          <p:nvPr/>
        </p:nvSpPr>
        <p:spPr>
          <a:xfrm>
            <a:off x="7329486" y="3930650"/>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Des </a:t>
            </a:r>
            <a:r>
              <a:rPr lang="en-US" sz="2400" b="1" dirty="0" err="1">
                <a:latin typeface="Myriad Pro" panose="020B0503030403020204" pitchFamily="34" charset="0"/>
              </a:rPr>
              <a:t>poivr</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37" name="Rounded Rectangle 36">
            <a:extLst>
              <a:ext uri="{FF2B5EF4-FFF2-40B4-BE49-F238E27FC236}">
                <a16:creationId xmlns:a16="http://schemas.microsoft.com/office/drawing/2014/main" id="{DF0F4348-E032-49AA-83AC-90FD622444F6}"/>
              </a:ext>
            </a:extLst>
          </p:cNvPr>
          <p:cNvSpPr/>
          <p:nvPr/>
        </p:nvSpPr>
        <p:spPr>
          <a:xfrm>
            <a:off x="7350125" y="4783138"/>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Des </a:t>
            </a:r>
            <a:r>
              <a:rPr lang="en-US" sz="2400" b="1" dirty="0" err="1">
                <a:latin typeface="Myriad Pro" panose="020B0503030403020204" pitchFamily="34" charset="0"/>
              </a:rPr>
              <a:t>hir</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delles</a:t>
            </a:r>
            <a:endParaRPr lang="en-US" sz="2400" b="1" dirty="0">
              <a:solidFill>
                <a:schemeClr val="tx1"/>
              </a:solidFill>
              <a:latin typeface="Myriad Pro" panose="020B0503030403020204" pitchFamily="34" charset="0"/>
            </a:endParaRPr>
          </a:p>
        </p:txBody>
      </p:sp>
      <p:sp>
        <p:nvSpPr>
          <p:cNvPr id="38" name="Rounded Rectangle 37">
            <a:extLst>
              <a:ext uri="{FF2B5EF4-FFF2-40B4-BE49-F238E27FC236}">
                <a16:creationId xmlns:a16="http://schemas.microsoft.com/office/drawing/2014/main" id="{1C2DEC2A-0AC9-42A5-97FD-4B5E24226A48}"/>
              </a:ext>
            </a:extLst>
          </p:cNvPr>
          <p:cNvSpPr/>
          <p:nvPr/>
        </p:nvSpPr>
        <p:spPr>
          <a:xfrm>
            <a:off x="7329485" y="5664200"/>
            <a:ext cx="2905125"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champign</a:t>
            </a:r>
            <a:r>
              <a:rPr lang="en-US" sz="2400" b="1" dirty="0">
                <a:solidFill>
                  <a:srgbClr val="FF0000"/>
                </a:solidFill>
                <a:latin typeface="Myriad Pro" panose="020B0503030403020204" pitchFamily="34" charset="0"/>
              </a:rPr>
              <a:t>on</a:t>
            </a:r>
            <a:r>
              <a:rPr lang="en-US" sz="2400" b="1" dirty="0">
                <a:solidFill>
                  <a:schemeClr val="tx1"/>
                </a:solidFill>
                <a:latin typeface="Myriad Pro" panose="020B0503030403020204" pitchFamily="34" charset="0"/>
              </a:rPr>
              <a:t>s</a:t>
            </a:r>
          </a:p>
        </p:txBody>
      </p:sp>
      <p:sp>
        <p:nvSpPr>
          <p:cNvPr id="39" name="Rounded Rectangle 38">
            <a:extLst>
              <a:ext uri="{FF2B5EF4-FFF2-40B4-BE49-F238E27FC236}">
                <a16:creationId xmlns:a16="http://schemas.microsoft.com/office/drawing/2014/main" id="{75CD23AF-49C9-42D6-8406-2BA8D399D8A1}"/>
              </a:ext>
            </a:extLst>
          </p:cNvPr>
          <p:cNvSpPr/>
          <p:nvPr/>
        </p:nvSpPr>
        <p:spPr>
          <a:xfrm>
            <a:off x="7329487" y="1452563"/>
            <a:ext cx="2905125"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a:t>
            </a:r>
            <a:r>
              <a:rPr lang="en-US" sz="2400" b="1" dirty="0" err="1">
                <a:latin typeface="Myriad Pro" panose="020B0503030403020204" pitchFamily="34" charset="0"/>
              </a:rPr>
              <a:t>chat</a:t>
            </a:r>
            <a:r>
              <a:rPr lang="en-US" sz="2400" b="1" dirty="0" err="1">
                <a:solidFill>
                  <a:srgbClr val="FF0000"/>
                </a:solidFill>
                <a:latin typeface="Myriad Pro" panose="020B0503030403020204" pitchFamily="34" charset="0"/>
              </a:rPr>
              <a:t>on</a:t>
            </a:r>
            <a:endParaRPr lang="en-US" sz="2400" b="1" dirty="0">
              <a:solidFill>
                <a:srgbClr val="FF0000"/>
              </a:solidFill>
              <a:latin typeface="Myriad Pro" panose="020B0503030403020204" pitchFamily="34" charset="0"/>
            </a:endParaRPr>
          </a:p>
        </p:txBody>
      </p:sp>
      <p:sp>
        <p:nvSpPr>
          <p:cNvPr id="40" name="Rounded Rectangle 39">
            <a:extLst>
              <a:ext uri="{FF2B5EF4-FFF2-40B4-BE49-F238E27FC236}">
                <a16:creationId xmlns:a16="http://schemas.microsoft.com/office/drawing/2014/main" id="{A7702D1A-E7BE-41BC-B0A5-A034570CDCFE}"/>
              </a:ext>
            </a:extLst>
          </p:cNvPr>
          <p:cNvSpPr/>
          <p:nvPr/>
        </p:nvSpPr>
        <p:spPr>
          <a:xfrm>
            <a:off x="7329486" y="2286000"/>
            <a:ext cx="2905125"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Un sal</a:t>
            </a:r>
            <a:r>
              <a:rPr lang="en-US" sz="2400" b="1" dirty="0">
                <a:solidFill>
                  <a:srgbClr val="FF0000"/>
                </a:solidFill>
                <a:latin typeface="Myriad Pro" panose="020B0503030403020204" pitchFamily="34" charset="0"/>
              </a:rPr>
              <a:t>on</a:t>
            </a:r>
          </a:p>
        </p:txBody>
      </p:sp>
      <p:sp>
        <p:nvSpPr>
          <p:cNvPr id="41" name="Google Shape;438;p29">
            <a:extLst>
              <a:ext uri="{FF2B5EF4-FFF2-40B4-BE49-F238E27FC236}">
                <a16:creationId xmlns:a16="http://schemas.microsoft.com/office/drawing/2014/main" id="{BF6C358C-EA8D-4D5E-BE95-010E1AF6405F}"/>
              </a:ext>
            </a:extLst>
          </p:cNvPr>
          <p:cNvSpPr txBox="1">
            <a:spLocks noChangeArrowheads="1"/>
          </p:cNvSpPr>
          <p:nvPr/>
        </p:nvSpPr>
        <p:spPr bwMode="auto">
          <a:xfrm>
            <a:off x="819150"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APPLICATION</a:t>
            </a:r>
            <a:endParaRPr lang="en-US" altLang="en-US" dirty="0">
              <a:solidFill>
                <a:srgbClr val="0096D6"/>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animEffect transition="in" filter="fade">
                                      <p:cBhvr>
                                        <p:cTn id="7" dur="1000"/>
                                        <p:tgtEl>
                                          <p:spTgt spid="37890">
                                            <p:txEl>
                                              <p:pRg st="0" end="0"/>
                                            </p:txEl>
                                          </p:spTgt>
                                        </p:tgtEl>
                                      </p:cBhvr>
                                    </p:animEffect>
                                    <p:anim calcmode="lin" valueType="num">
                                      <p:cBhvr>
                                        <p:cTn id="8" dur="1000" fill="hold"/>
                                        <p:tgtEl>
                                          <p:spTgt spid="3789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789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25602F-D4F5-4D56-A88A-619E2FA3BBDE}"/>
              </a:ext>
            </a:extLst>
          </p:cNvPr>
          <p:cNvSpPr/>
          <p:nvPr/>
        </p:nvSpPr>
        <p:spPr>
          <a:xfrm>
            <a:off x="6333331" y="4522735"/>
            <a:ext cx="5858669" cy="707886"/>
          </a:xfrm>
          <a:prstGeom prst="rect">
            <a:avLst/>
          </a:prstGeom>
          <a:noFill/>
        </p:spPr>
        <p:txBody>
          <a:bodyPr wrap="square">
            <a:spAutoFit/>
          </a:bodyPr>
          <a:lstStyle/>
          <a:p>
            <a:r>
              <a:rPr lang="fr-FR" altLang="en-US" sz="2000" b="1" dirty="0">
                <a:solidFill>
                  <a:srgbClr val="1E1E1E"/>
                </a:solidFill>
                <a:latin typeface="Myriad Pro" panose="020B0503030403020204" pitchFamily="34" charset="0"/>
              </a:rPr>
              <a:t>Il y a des hi</a:t>
            </a:r>
            <a:r>
              <a:rPr lang="fr-FR" altLang="en-US" sz="2000" b="1" dirty="0">
                <a:solidFill>
                  <a:schemeClr val="tx1"/>
                </a:solidFill>
                <a:latin typeface="Myriad Pro" panose="020B0503030403020204" pitchFamily="34" charset="0"/>
              </a:rPr>
              <a:t>…..</a:t>
            </a:r>
            <a:r>
              <a:rPr lang="fr-FR" altLang="en-US" sz="2000" b="1" dirty="0" err="1">
                <a:solidFill>
                  <a:srgbClr val="1E1E1E"/>
                </a:solidFill>
                <a:latin typeface="Myriad Pro" panose="020B0503030403020204" pitchFamily="34" charset="0"/>
              </a:rPr>
              <a:t>delles</a:t>
            </a:r>
            <a:r>
              <a:rPr lang="fr-FR" altLang="en-US" sz="2000" b="1" dirty="0">
                <a:solidFill>
                  <a:srgbClr val="1E1E1E"/>
                </a:solidFill>
                <a:latin typeface="Myriad Pro" panose="020B0503030403020204" pitchFamily="34" charset="0"/>
              </a:rPr>
              <a:t> et des pi</a:t>
            </a:r>
            <a:r>
              <a:rPr lang="en-US" altLang="en-US" sz="2000" b="1" dirty="0">
                <a:solidFill>
                  <a:schemeClr val="tx1"/>
                </a:solidFill>
                <a:latin typeface="Myriad Pro" panose="020B0503030403020204" pitchFamily="34" charset="0"/>
              </a:rPr>
              <a:t>……</a:t>
            </a:r>
            <a:r>
              <a:rPr lang="fr-FR" altLang="en-US" sz="2000" b="1" dirty="0">
                <a:solidFill>
                  <a:srgbClr val="1E1E1E"/>
                </a:solidFill>
                <a:latin typeface="Myriad Pro" panose="020B0503030403020204" pitchFamily="34" charset="0"/>
              </a:rPr>
              <a:t> qui volent en </a:t>
            </a:r>
            <a:r>
              <a:rPr lang="fr-FR" altLang="en-US" sz="2000" b="1" dirty="0">
                <a:solidFill>
                  <a:schemeClr val="tx1"/>
                </a:solidFill>
                <a:latin typeface="Myriad Pro" panose="020B0503030403020204" pitchFamily="34" charset="0"/>
              </a:rPr>
              <a:t>…….</a:t>
            </a:r>
          </a:p>
        </p:txBody>
      </p:sp>
      <p:sp>
        <p:nvSpPr>
          <p:cNvPr id="39938" name="Rectangle 5">
            <a:extLst>
              <a:ext uri="{FF2B5EF4-FFF2-40B4-BE49-F238E27FC236}">
                <a16:creationId xmlns:a16="http://schemas.microsoft.com/office/drawing/2014/main" id="{7A37886C-3135-469D-A1D8-D76EE4E2EEB7}"/>
              </a:ext>
            </a:extLst>
          </p:cNvPr>
          <p:cNvSpPr>
            <a:spLocks noChangeArrowheads="1"/>
          </p:cNvSpPr>
          <p:nvPr/>
        </p:nvSpPr>
        <p:spPr bwMode="auto">
          <a:xfrm>
            <a:off x="6276975" y="2098675"/>
            <a:ext cx="42533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1E1E1E"/>
                </a:solidFill>
                <a:latin typeface="Myriad Pro" panose="020B0503030403020204" pitchFamily="34" charset="0"/>
              </a:rPr>
              <a:t>Le  </a:t>
            </a:r>
            <a:r>
              <a:rPr lang="fr-FR" altLang="en-US" sz="2000" b="1" dirty="0" err="1">
                <a:solidFill>
                  <a:srgbClr val="1E1E1E"/>
                </a:solidFill>
                <a:latin typeface="Myriad Pro" panose="020B0503030403020204" pitchFamily="34" charset="0"/>
              </a:rPr>
              <a:t>cha</a:t>
            </a:r>
            <a:r>
              <a:rPr lang="fr-FR" altLang="en-US" sz="2000" b="1" dirty="0">
                <a:solidFill>
                  <a:srgbClr val="1E1E1E"/>
                </a:solidFill>
                <a:latin typeface="Myriad Pro" panose="020B0503030403020204" pitchFamily="34" charset="0"/>
              </a:rPr>
              <a:t>___   ___</a:t>
            </a:r>
            <a:r>
              <a:rPr lang="fr-FR" altLang="en-US" sz="2000" b="1" dirty="0" err="1">
                <a:solidFill>
                  <a:srgbClr val="1E1E1E"/>
                </a:solidFill>
                <a:latin typeface="Myriad Pro" panose="020B0503030403020204" pitchFamily="34" charset="0"/>
              </a:rPr>
              <a:t>ronne</a:t>
            </a:r>
            <a:r>
              <a:rPr lang="fr-FR" altLang="en-US" sz="2000" b="1" dirty="0">
                <a:solidFill>
                  <a:srgbClr val="1E1E1E"/>
                </a:solidFill>
                <a:latin typeface="Myriad Pro" panose="020B0503030403020204" pitchFamily="34" charset="0"/>
              </a:rPr>
              <a:t> dans le sa___.</a:t>
            </a:r>
          </a:p>
        </p:txBody>
      </p:sp>
      <p:sp>
        <p:nvSpPr>
          <p:cNvPr id="39939" name="Rectangle 6">
            <a:extLst>
              <a:ext uri="{FF2B5EF4-FFF2-40B4-BE49-F238E27FC236}">
                <a16:creationId xmlns:a16="http://schemas.microsoft.com/office/drawing/2014/main" id="{34DA19C2-31F2-4236-A2F8-900E57C868C2}"/>
              </a:ext>
            </a:extLst>
          </p:cNvPr>
          <p:cNvSpPr>
            <a:spLocks noChangeArrowheads="1"/>
          </p:cNvSpPr>
          <p:nvPr/>
        </p:nvSpPr>
        <p:spPr bwMode="auto">
          <a:xfrm>
            <a:off x="6234113" y="3230563"/>
            <a:ext cx="532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000" b="1" dirty="0">
                <a:solidFill>
                  <a:srgbClr val="1E1E1E"/>
                </a:solidFill>
                <a:latin typeface="Myriad Pro" panose="020B0503030403020204" pitchFamily="34" charset="0"/>
              </a:rPr>
              <a:t>Au marché, ____ père a acheté des champi____, des </a:t>
            </a:r>
            <a:r>
              <a:rPr lang="fr-FR" altLang="en-US" sz="2000" b="1" dirty="0" err="1">
                <a:solidFill>
                  <a:srgbClr val="1E1E1E"/>
                </a:solidFill>
                <a:latin typeface="Myriad Pro" panose="020B0503030403020204" pitchFamily="34" charset="0"/>
              </a:rPr>
              <a:t>poiv</a:t>
            </a:r>
            <a:r>
              <a:rPr lang="fr-FR" altLang="en-US" sz="2000" b="1" dirty="0">
                <a:solidFill>
                  <a:srgbClr val="1E1E1E"/>
                </a:solidFill>
                <a:latin typeface="Myriad Pro" panose="020B0503030403020204" pitchFamily="34" charset="0"/>
              </a:rPr>
              <a:t>____ et des </a:t>
            </a:r>
            <a:r>
              <a:rPr lang="fr-FR" altLang="en-US" sz="2000" b="1" dirty="0" err="1">
                <a:solidFill>
                  <a:srgbClr val="1E1E1E"/>
                </a:solidFill>
              </a:rPr>
              <a:t>oi</a:t>
            </a:r>
            <a:r>
              <a:rPr lang="fr-FR" altLang="en-US" sz="2000" b="1" dirty="0">
                <a:solidFill>
                  <a:srgbClr val="1E1E1E"/>
                </a:solidFill>
              </a:rPr>
              <a:t>____.</a:t>
            </a:r>
          </a:p>
        </p:txBody>
      </p:sp>
      <p:sp>
        <p:nvSpPr>
          <p:cNvPr id="39941" name="TextBox 9">
            <a:extLst>
              <a:ext uri="{FF2B5EF4-FFF2-40B4-BE49-F238E27FC236}">
                <a16:creationId xmlns:a16="http://schemas.microsoft.com/office/drawing/2014/main" id="{93AE68E6-CABE-441E-80F4-DFE45E270DB1}"/>
              </a:ext>
            </a:extLst>
          </p:cNvPr>
          <p:cNvSpPr txBox="1">
            <a:spLocks noChangeArrowheads="1"/>
          </p:cNvSpPr>
          <p:nvPr/>
        </p:nvSpPr>
        <p:spPr bwMode="auto">
          <a:xfrm>
            <a:off x="652462" y="745701"/>
            <a:ext cx="108870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3200" b="1" dirty="0">
                <a:latin typeface="Myriad Pro" panose="020B0503030403020204" pitchFamily="34" charset="0"/>
              </a:rPr>
              <a:t>Complète les mots avec les syllabes qui manquent puis lis les phrases. </a:t>
            </a:r>
          </a:p>
        </p:txBody>
      </p:sp>
      <p:sp>
        <p:nvSpPr>
          <p:cNvPr id="6" name="Rounded Rectangle 5">
            <a:extLst>
              <a:ext uri="{FF2B5EF4-FFF2-40B4-BE49-F238E27FC236}">
                <a16:creationId xmlns:a16="http://schemas.microsoft.com/office/drawing/2014/main" id="{36F45896-D009-48E3-8FBC-F156F8770FF5}"/>
              </a:ext>
            </a:extLst>
          </p:cNvPr>
          <p:cNvSpPr/>
          <p:nvPr/>
        </p:nvSpPr>
        <p:spPr>
          <a:xfrm>
            <a:off x="845344" y="2008810"/>
            <a:ext cx="1036638"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t</a:t>
            </a:r>
            <a:r>
              <a:rPr lang="en-US" sz="2400" b="1" dirty="0">
                <a:solidFill>
                  <a:srgbClr val="FF0000"/>
                </a:solidFill>
                <a:latin typeface="Myriad Pro" panose="020B0503030403020204" pitchFamily="34" charset="0"/>
              </a:rPr>
              <a:t>on</a:t>
            </a:r>
          </a:p>
        </p:txBody>
      </p:sp>
      <p:sp>
        <p:nvSpPr>
          <p:cNvPr id="8" name="Rounded Rectangle 7">
            <a:extLst>
              <a:ext uri="{FF2B5EF4-FFF2-40B4-BE49-F238E27FC236}">
                <a16:creationId xmlns:a16="http://schemas.microsoft.com/office/drawing/2014/main" id="{F8E7CD64-E734-41AE-A336-16A44C31AD50}"/>
              </a:ext>
            </a:extLst>
          </p:cNvPr>
          <p:cNvSpPr/>
          <p:nvPr/>
        </p:nvSpPr>
        <p:spPr>
          <a:xfrm>
            <a:off x="3672681" y="2013405"/>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r</a:t>
            </a:r>
            <a:r>
              <a:rPr lang="en-US" sz="2400" b="1" dirty="0" err="1">
                <a:solidFill>
                  <a:srgbClr val="FF0000"/>
                </a:solidFill>
                <a:latin typeface="Myriad Pro" panose="020B0503030403020204" pitchFamily="34" charset="0"/>
              </a:rPr>
              <a:t>on</a:t>
            </a:r>
            <a:endParaRPr lang="en-US" sz="2400" b="1" dirty="0">
              <a:solidFill>
                <a:srgbClr val="FF0000"/>
              </a:solidFill>
              <a:latin typeface="Myriad Pro" panose="020B0503030403020204" pitchFamily="34" charset="0"/>
            </a:endParaRPr>
          </a:p>
        </p:txBody>
      </p:sp>
      <p:sp>
        <p:nvSpPr>
          <p:cNvPr id="9" name="Rounded Rectangle 8">
            <a:extLst>
              <a:ext uri="{FF2B5EF4-FFF2-40B4-BE49-F238E27FC236}">
                <a16:creationId xmlns:a16="http://schemas.microsoft.com/office/drawing/2014/main" id="{51D0656A-08B4-4839-A8AF-C5890EF8B36C}"/>
              </a:ext>
            </a:extLst>
          </p:cNvPr>
          <p:cNvSpPr/>
          <p:nvPr/>
        </p:nvSpPr>
        <p:spPr>
          <a:xfrm>
            <a:off x="2259013" y="2025650"/>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l</a:t>
            </a:r>
            <a:r>
              <a:rPr lang="en-US" sz="2400" b="1" dirty="0" err="1">
                <a:solidFill>
                  <a:srgbClr val="FF0000"/>
                </a:solidFill>
                <a:latin typeface="Myriad Pro" panose="020B0503030403020204" pitchFamily="34" charset="0"/>
              </a:rPr>
              <a:t>on</a:t>
            </a:r>
            <a:endParaRPr lang="en-US" sz="2400" b="1" dirty="0">
              <a:solidFill>
                <a:srgbClr val="FF0000"/>
              </a:solidFill>
              <a:latin typeface="Myriad Pro" panose="020B0503030403020204" pitchFamily="34" charset="0"/>
            </a:endParaRPr>
          </a:p>
        </p:txBody>
      </p:sp>
      <p:sp>
        <p:nvSpPr>
          <p:cNvPr id="10" name="Rounded Rectangle 9">
            <a:extLst>
              <a:ext uri="{FF2B5EF4-FFF2-40B4-BE49-F238E27FC236}">
                <a16:creationId xmlns:a16="http://schemas.microsoft.com/office/drawing/2014/main" id="{D2DD143A-C39B-45D0-9E6B-34479275C119}"/>
              </a:ext>
            </a:extLst>
          </p:cNvPr>
          <p:cNvSpPr/>
          <p:nvPr/>
        </p:nvSpPr>
        <p:spPr>
          <a:xfrm>
            <a:off x="889000" y="3548152"/>
            <a:ext cx="1155700"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gn</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11" name="Rounded Rectangle 10">
            <a:extLst>
              <a:ext uri="{FF2B5EF4-FFF2-40B4-BE49-F238E27FC236}">
                <a16:creationId xmlns:a16="http://schemas.microsoft.com/office/drawing/2014/main" id="{D49E2192-FF5A-42D3-8AEB-9B87143CD2D7}"/>
              </a:ext>
            </a:extLst>
          </p:cNvPr>
          <p:cNvSpPr/>
          <p:nvPr/>
        </p:nvSpPr>
        <p:spPr>
          <a:xfrm>
            <a:off x="2259013" y="3542158"/>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a:latin typeface="Myriad Pro" panose="020B0503030403020204" pitchFamily="34" charset="0"/>
              </a:rPr>
              <a:t>m</a:t>
            </a:r>
            <a:r>
              <a:rPr lang="en-US" sz="2400" b="1" dirty="0">
                <a:solidFill>
                  <a:srgbClr val="FF0000"/>
                </a:solidFill>
                <a:latin typeface="Myriad Pro" panose="020B0503030403020204" pitchFamily="34" charset="0"/>
              </a:rPr>
              <a:t>on</a:t>
            </a:r>
          </a:p>
        </p:txBody>
      </p:sp>
      <p:sp>
        <p:nvSpPr>
          <p:cNvPr id="12" name="Rounded Rectangle 11">
            <a:extLst>
              <a:ext uri="{FF2B5EF4-FFF2-40B4-BE49-F238E27FC236}">
                <a16:creationId xmlns:a16="http://schemas.microsoft.com/office/drawing/2014/main" id="{6E8AC1A0-2F1B-4E48-99E9-AAFE108D4414}"/>
              </a:ext>
            </a:extLst>
          </p:cNvPr>
          <p:cNvSpPr/>
          <p:nvPr/>
        </p:nvSpPr>
        <p:spPr>
          <a:xfrm>
            <a:off x="3509963" y="3542158"/>
            <a:ext cx="1036637" cy="546100"/>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r</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13" name="Rounded Rectangle 12">
            <a:extLst>
              <a:ext uri="{FF2B5EF4-FFF2-40B4-BE49-F238E27FC236}">
                <a16:creationId xmlns:a16="http://schemas.microsoft.com/office/drawing/2014/main" id="{C4B501BD-4860-4537-9FB4-D3EAED6CD002}"/>
              </a:ext>
            </a:extLst>
          </p:cNvPr>
          <p:cNvSpPr/>
          <p:nvPr/>
        </p:nvSpPr>
        <p:spPr>
          <a:xfrm>
            <a:off x="4782344" y="3543745"/>
            <a:ext cx="1258887"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gn</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14" name="Rounded Rectangle 13">
            <a:extLst>
              <a:ext uri="{FF2B5EF4-FFF2-40B4-BE49-F238E27FC236}">
                <a16:creationId xmlns:a16="http://schemas.microsoft.com/office/drawing/2014/main" id="{B79C8CDC-2169-4A1D-A55A-08D60201EF43}"/>
              </a:ext>
            </a:extLst>
          </p:cNvPr>
          <p:cNvSpPr/>
          <p:nvPr/>
        </p:nvSpPr>
        <p:spPr>
          <a:xfrm>
            <a:off x="889000" y="4805319"/>
            <a:ext cx="1258888"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ge</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s</a:t>
            </a:r>
            <a:endParaRPr lang="en-US" sz="2400" b="1" dirty="0">
              <a:solidFill>
                <a:schemeClr val="tx1"/>
              </a:solidFill>
              <a:latin typeface="Myriad Pro" panose="020B0503030403020204" pitchFamily="34" charset="0"/>
            </a:endParaRPr>
          </a:p>
        </p:txBody>
      </p:sp>
      <p:sp>
        <p:nvSpPr>
          <p:cNvPr id="15" name="Rounded Rectangle 14">
            <a:extLst>
              <a:ext uri="{FF2B5EF4-FFF2-40B4-BE49-F238E27FC236}">
                <a16:creationId xmlns:a16="http://schemas.microsoft.com/office/drawing/2014/main" id="{CDFF7A60-CD1E-470A-9EC4-622EDC6A2D81}"/>
              </a:ext>
            </a:extLst>
          </p:cNvPr>
          <p:cNvSpPr/>
          <p:nvPr/>
        </p:nvSpPr>
        <p:spPr>
          <a:xfrm>
            <a:off x="2473326" y="4818062"/>
            <a:ext cx="1036637" cy="544512"/>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r</a:t>
            </a:r>
            <a:r>
              <a:rPr lang="en-US" sz="2400" b="1" dirty="0" err="1">
                <a:solidFill>
                  <a:srgbClr val="FF0000"/>
                </a:solidFill>
                <a:latin typeface="Myriad Pro" panose="020B0503030403020204" pitchFamily="34" charset="0"/>
              </a:rPr>
              <a:t>on</a:t>
            </a:r>
            <a:endParaRPr lang="en-US" sz="2400" b="1" dirty="0">
              <a:solidFill>
                <a:srgbClr val="FF0000"/>
              </a:solidFill>
              <a:latin typeface="Myriad Pro" panose="020B0503030403020204" pitchFamily="34" charset="0"/>
            </a:endParaRPr>
          </a:p>
        </p:txBody>
      </p:sp>
      <p:sp>
        <p:nvSpPr>
          <p:cNvPr id="16" name="Rounded Rectangle 15">
            <a:extLst>
              <a:ext uri="{FF2B5EF4-FFF2-40B4-BE49-F238E27FC236}">
                <a16:creationId xmlns:a16="http://schemas.microsoft.com/office/drawing/2014/main" id="{ED9EC2E1-FA71-43EE-9E3E-D93FC58824F5}"/>
              </a:ext>
            </a:extLst>
          </p:cNvPr>
          <p:cNvSpPr/>
          <p:nvPr/>
        </p:nvSpPr>
        <p:spPr>
          <a:xfrm>
            <a:off x="3954337" y="4809205"/>
            <a:ext cx="1036637" cy="544513"/>
          </a:xfrm>
          <a:prstGeom prst="roundRect">
            <a:avLst/>
          </a:prstGeom>
          <a:solidFill>
            <a:schemeClr val="accent1">
              <a:lumMod val="40000"/>
              <a:lumOff val="6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2400" b="1" dirty="0" err="1">
                <a:latin typeface="Myriad Pro" panose="020B0503030403020204" pitchFamily="34" charset="0"/>
              </a:rPr>
              <a:t>r</a:t>
            </a:r>
            <a:r>
              <a:rPr lang="en-US" sz="2400" b="1" dirty="0" err="1">
                <a:solidFill>
                  <a:srgbClr val="FF0000"/>
                </a:solidFill>
                <a:latin typeface="Myriad Pro" panose="020B0503030403020204" pitchFamily="34" charset="0"/>
              </a:rPr>
              <a:t>on</a:t>
            </a:r>
            <a:r>
              <a:rPr lang="en-US" sz="2400" b="1" dirty="0" err="1">
                <a:solidFill>
                  <a:schemeClr val="tx1"/>
                </a:solidFill>
                <a:latin typeface="Myriad Pro" panose="020B0503030403020204" pitchFamily="34" charset="0"/>
              </a:rPr>
              <a:t>d</a:t>
            </a:r>
            <a:endParaRPr lang="en-US" sz="2400" b="1" dirty="0">
              <a:solidFill>
                <a:schemeClr val="tx1"/>
              </a:solidFill>
              <a:latin typeface="Myriad Pro" panose="020B0503030403020204" pitchFamily="34" charset="0"/>
            </a:endParaRPr>
          </a:p>
        </p:txBody>
      </p:sp>
      <p:sp>
        <p:nvSpPr>
          <p:cNvPr id="22" name="Rectangle 5">
            <a:extLst>
              <a:ext uri="{FF2B5EF4-FFF2-40B4-BE49-F238E27FC236}">
                <a16:creationId xmlns:a16="http://schemas.microsoft.com/office/drawing/2014/main" id="{02F3690E-BC36-4567-9D0E-05927B05D37E}"/>
              </a:ext>
            </a:extLst>
          </p:cNvPr>
          <p:cNvSpPr>
            <a:spLocks noChangeArrowheads="1"/>
          </p:cNvSpPr>
          <p:nvPr/>
        </p:nvSpPr>
        <p:spPr bwMode="auto">
          <a:xfrm>
            <a:off x="6276975" y="2065075"/>
            <a:ext cx="4841005" cy="461665"/>
          </a:xfrm>
          <a:prstGeom prst="rect">
            <a:avLst/>
          </a:prstGeom>
          <a:solidFill>
            <a:schemeClr val="bg1">
              <a:lumMod val="95000"/>
            </a:schemeClr>
          </a:solidFill>
          <a:ln>
            <a:noFill/>
          </a:ln>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rgbClr val="1E1E1E"/>
                </a:solidFill>
                <a:latin typeface="Myriad Pro" panose="020B0503030403020204" pitchFamily="34" charset="0"/>
              </a:rPr>
              <a:t>Le  cha</a:t>
            </a:r>
            <a:r>
              <a:rPr lang="fr-FR" altLang="en-US" sz="2400" b="1" dirty="0">
                <a:solidFill>
                  <a:srgbClr val="FF0000"/>
                </a:solidFill>
                <a:latin typeface="Myriad Pro" panose="020B0503030403020204" pitchFamily="34" charset="0"/>
              </a:rPr>
              <a:t>ton</a:t>
            </a:r>
            <a:r>
              <a:rPr lang="fr-FR" altLang="en-US" sz="2400" b="1" dirty="0">
                <a:solidFill>
                  <a:srgbClr val="1E1E1E"/>
                </a:solidFill>
                <a:latin typeface="Myriad Pro" panose="020B0503030403020204" pitchFamily="34" charset="0"/>
              </a:rPr>
              <a:t> </a:t>
            </a:r>
            <a:r>
              <a:rPr lang="fr-FR" altLang="en-US" sz="2400" b="1" dirty="0">
                <a:solidFill>
                  <a:srgbClr val="FF0000"/>
                </a:solidFill>
                <a:latin typeface="Myriad Pro" panose="020B0503030403020204" pitchFamily="34" charset="0"/>
              </a:rPr>
              <a:t>ron</a:t>
            </a:r>
            <a:r>
              <a:rPr lang="fr-FR" altLang="en-US" sz="2400" b="1" dirty="0">
                <a:solidFill>
                  <a:srgbClr val="1E1E1E"/>
                </a:solidFill>
                <a:latin typeface="Myriad Pro" panose="020B0503030403020204" pitchFamily="34" charset="0"/>
              </a:rPr>
              <a:t>ronne dans le sa</a:t>
            </a:r>
            <a:r>
              <a:rPr lang="fr-FR" altLang="en-US" sz="2400" b="1" dirty="0">
                <a:solidFill>
                  <a:srgbClr val="FF0000"/>
                </a:solidFill>
                <a:latin typeface="Myriad Pro" panose="020B0503030403020204" pitchFamily="34" charset="0"/>
              </a:rPr>
              <a:t>lon</a:t>
            </a:r>
            <a:r>
              <a:rPr lang="fr-FR" altLang="en-US" sz="2400" b="1" dirty="0">
                <a:solidFill>
                  <a:srgbClr val="1E1E1E"/>
                </a:solidFill>
                <a:latin typeface="Myriad Pro" panose="020B0503030403020204" pitchFamily="34" charset="0"/>
              </a:rPr>
              <a:t>.</a:t>
            </a:r>
          </a:p>
        </p:txBody>
      </p:sp>
      <p:sp>
        <p:nvSpPr>
          <p:cNvPr id="23" name="Rectangle 6">
            <a:extLst>
              <a:ext uri="{FF2B5EF4-FFF2-40B4-BE49-F238E27FC236}">
                <a16:creationId xmlns:a16="http://schemas.microsoft.com/office/drawing/2014/main" id="{96ABF07C-C3F3-450A-959D-69AA0F01CE5A}"/>
              </a:ext>
            </a:extLst>
          </p:cNvPr>
          <p:cNvSpPr>
            <a:spLocks noChangeArrowheads="1"/>
          </p:cNvSpPr>
          <p:nvPr/>
        </p:nvSpPr>
        <p:spPr bwMode="auto">
          <a:xfrm>
            <a:off x="6211887" y="2984410"/>
            <a:ext cx="5327650" cy="1200329"/>
          </a:xfrm>
          <a:prstGeom prst="rect">
            <a:avLst/>
          </a:prstGeom>
          <a:solidFill>
            <a:schemeClr val="bg1">
              <a:lumMod val="95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defRPr/>
            </a:pPr>
            <a:r>
              <a:rPr lang="fr-FR" altLang="en-US" sz="2400" b="1" dirty="0">
                <a:solidFill>
                  <a:srgbClr val="1E1E1E"/>
                </a:solidFill>
                <a:latin typeface="Myriad Pro" panose="020B0503030403020204" pitchFamily="34" charset="0"/>
              </a:rPr>
              <a:t>Au marché, </a:t>
            </a:r>
            <a:r>
              <a:rPr lang="fr-FR" altLang="en-US" sz="2400" b="1" dirty="0">
                <a:solidFill>
                  <a:srgbClr val="FF0000"/>
                </a:solidFill>
                <a:latin typeface="Myriad Pro" panose="020B0503030403020204" pitchFamily="34" charset="0"/>
              </a:rPr>
              <a:t>mon</a:t>
            </a:r>
            <a:r>
              <a:rPr lang="fr-FR" altLang="en-US" sz="2400" b="1" dirty="0">
                <a:solidFill>
                  <a:srgbClr val="1E1E1E"/>
                </a:solidFill>
                <a:latin typeface="Myriad Pro" panose="020B0503030403020204" pitchFamily="34" charset="0"/>
              </a:rPr>
              <a:t> père a acheté des champi</a:t>
            </a:r>
            <a:r>
              <a:rPr lang="en-US" altLang="en-US" sz="2400" b="1" dirty="0" err="1">
                <a:solidFill>
                  <a:srgbClr val="FF0000"/>
                </a:solidFill>
                <a:latin typeface="Myriad Pro" panose="020B0503030403020204" pitchFamily="34" charset="0"/>
              </a:rPr>
              <a:t>gnons</a:t>
            </a:r>
            <a:r>
              <a:rPr lang="fr-FR" altLang="en-US" sz="2400" b="1" dirty="0">
                <a:solidFill>
                  <a:srgbClr val="1E1E1E"/>
                </a:solidFill>
                <a:latin typeface="Myriad Pro" panose="020B0503030403020204" pitchFamily="34" charset="0"/>
              </a:rPr>
              <a:t>, des poiv</a:t>
            </a:r>
            <a:r>
              <a:rPr lang="fr-FR" altLang="en-US" sz="2400" b="1" dirty="0">
                <a:solidFill>
                  <a:srgbClr val="FF0000"/>
                </a:solidFill>
                <a:latin typeface="Myriad Pro" panose="020B0503030403020204" pitchFamily="34" charset="0"/>
              </a:rPr>
              <a:t>rons </a:t>
            </a:r>
            <a:r>
              <a:rPr lang="fr-FR" altLang="en-US" sz="2400" b="1" dirty="0">
                <a:solidFill>
                  <a:srgbClr val="1E1E1E"/>
                </a:solidFill>
                <a:latin typeface="Myriad Pro" panose="020B0503030403020204" pitchFamily="34" charset="0"/>
              </a:rPr>
              <a:t>et des oi</a:t>
            </a:r>
            <a:r>
              <a:rPr lang="fr-FR" altLang="en-US" sz="2400" b="1" dirty="0">
                <a:solidFill>
                  <a:srgbClr val="FF0000"/>
                </a:solidFill>
                <a:latin typeface="Myriad Pro" panose="020B0503030403020204" pitchFamily="34" charset="0"/>
              </a:rPr>
              <a:t>gnons</a:t>
            </a:r>
            <a:r>
              <a:rPr lang="fr-FR" altLang="en-US" sz="2400" b="1" dirty="0">
                <a:solidFill>
                  <a:srgbClr val="1E1E1E"/>
                </a:solidFill>
                <a:latin typeface="Myriad Pro" panose="020B0503030403020204" pitchFamily="34" charset="0"/>
              </a:rPr>
              <a:t>.</a:t>
            </a:r>
          </a:p>
        </p:txBody>
      </p:sp>
      <p:sp>
        <p:nvSpPr>
          <p:cNvPr id="39940" name="Rectangle 7">
            <a:extLst>
              <a:ext uri="{FF2B5EF4-FFF2-40B4-BE49-F238E27FC236}">
                <a16:creationId xmlns:a16="http://schemas.microsoft.com/office/drawing/2014/main" id="{12FD0F6B-02CB-4CC8-996D-A02165B3096A}"/>
              </a:ext>
            </a:extLst>
          </p:cNvPr>
          <p:cNvSpPr>
            <a:spLocks noChangeArrowheads="1"/>
          </p:cNvSpPr>
          <p:nvPr/>
        </p:nvSpPr>
        <p:spPr bwMode="auto">
          <a:xfrm>
            <a:off x="6276975" y="4461179"/>
            <a:ext cx="5494338" cy="830997"/>
          </a:xfrm>
          <a:prstGeom prst="rect">
            <a:avLst/>
          </a:prstGeom>
          <a:solidFill>
            <a:schemeClr val="bg1">
              <a:lumMod val="95000"/>
            </a:schemeClr>
          </a:solidFill>
          <a:ln>
            <a:noFill/>
          </a:ln>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en-US" sz="2400" b="1" dirty="0">
                <a:solidFill>
                  <a:srgbClr val="1E1E1E"/>
                </a:solidFill>
                <a:latin typeface="Myriad Pro" panose="020B0503030403020204" pitchFamily="34" charset="0"/>
              </a:rPr>
              <a:t>Il y a des hi</a:t>
            </a:r>
            <a:r>
              <a:rPr lang="fr-FR" altLang="en-US" sz="2400" b="1" dirty="0">
                <a:solidFill>
                  <a:srgbClr val="FF0000"/>
                </a:solidFill>
                <a:latin typeface="Myriad Pro" panose="020B0503030403020204" pitchFamily="34" charset="0"/>
              </a:rPr>
              <a:t>ron</a:t>
            </a:r>
            <a:r>
              <a:rPr lang="fr-FR" altLang="en-US" sz="2400" b="1" dirty="0">
                <a:solidFill>
                  <a:srgbClr val="1E1E1E"/>
                </a:solidFill>
                <a:latin typeface="Myriad Pro" panose="020B0503030403020204" pitchFamily="34" charset="0"/>
              </a:rPr>
              <a:t>delles et des pi</a:t>
            </a:r>
            <a:r>
              <a:rPr lang="en-US" altLang="en-US" sz="2400" b="1" dirty="0" err="1">
                <a:solidFill>
                  <a:srgbClr val="FF0000"/>
                </a:solidFill>
                <a:latin typeface="Myriad Pro" panose="020B0503030403020204" pitchFamily="34" charset="0"/>
              </a:rPr>
              <a:t>geons</a:t>
            </a:r>
            <a:r>
              <a:rPr lang="fr-FR" altLang="en-US" sz="2400" b="1" dirty="0">
                <a:solidFill>
                  <a:srgbClr val="1E1E1E"/>
                </a:solidFill>
                <a:latin typeface="Myriad Pro" panose="020B0503030403020204" pitchFamily="34" charset="0"/>
              </a:rPr>
              <a:t> qui volent en </a:t>
            </a:r>
            <a:r>
              <a:rPr lang="fr-FR" altLang="en-US" sz="2400" b="1" dirty="0">
                <a:solidFill>
                  <a:srgbClr val="FF0000"/>
                </a:solidFill>
                <a:latin typeface="Myriad Pro" panose="020B0503030403020204" pitchFamily="34" charset="0"/>
              </a:rPr>
              <a:t>rond</a:t>
            </a:r>
            <a:r>
              <a:rPr lang="fr-FR" altLang="en-US" sz="2400" b="1" dirty="0">
                <a:solidFill>
                  <a:srgbClr val="1E1E1E"/>
                </a:solidFill>
                <a:latin typeface="Myriad Pro" panose="020B0503030403020204" pitchFamily="34" charset="0"/>
              </a:rPr>
              <a:t>.</a:t>
            </a:r>
          </a:p>
        </p:txBody>
      </p:sp>
      <p:sp>
        <p:nvSpPr>
          <p:cNvPr id="19" name="Google Shape;438;p29">
            <a:extLst>
              <a:ext uri="{FF2B5EF4-FFF2-40B4-BE49-F238E27FC236}">
                <a16:creationId xmlns:a16="http://schemas.microsoft.com/office/drawing/2014/main" id="{BF6C358C-EA8D-4D5E-BE95-010E1AF6405F}"/>
              </a:ext>
            </a:extLst>
          </p:cNvPr>
          <p:cNvSpPr txBox="1">
            <a:spLocks noChangeArrowheads="1"/>
          </p:cNvSpPr>
          <p:nvPr/>
        </p:nvSpPr>
        <p:spPr bwMode="auto">
          <a:xfrm>
            <a:off x="823913"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APPLICATION</a:t>
            </a:r>
            <a:endParaRPr lang="en-US" altLang="en-US" dirty="0">
              <a:solidFill>
                <a:srgbClr val="0096D6"/>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Effect transition="in" filter="fade">
                                      <p:cBhvr>
                                        <p:cTn id="7" dur="1000"/>
                                        <p:tgtEl>
                                          <p:spTgt spid="39941">
                                            <p:txEl>
                                              <p:pRg st="0" end="0"/>
                                            </p:txEl>
                                          </p:spTgt>
                                        </p:tgtEl>
                                      </p:cBhvr>
                                    </p:animEffect>
                                    <p:anim calcmode="lin" valueType="num">
                                      <p:cBhvr>
                                        <p:cTn id="8" dur="1000" fill="hold"/>
                                        <p:tgtEl>
                                          <p:spTgt spid="3994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9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99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6B1F0E6-36F1-44A9-8EED-8C3F89590297}"/>
              </a:ext>
            </a:extLst>
          </p:cNvPr>
          <p:cNvSpPr txBox="1"/>
          <p:nvPr/>
        </p:nvSpPr>
        <p:spPr>
          <a:xfrm>
            <a:off x="3905250" y="738439"/>
            <a:ext cx="7385050" cy="6001643"/>
          </a:xfrm>
          <a:prstGeom prst="rect">
            <a:avLst/>
          </a:prstGeom>
          <a:solidFill>
            <a:schemeClr val="bg1">
              <a:lumMod val="95000"/>
            </a:schemeClr>
          </a:solidFill>
        </p:spPr>
        <p:txBody>
          <a:bodyPr>
            <a:spAutoFit/>
          </a:bodyPr>
          <a:lstStyle/>
          <a:p>
            <a:pPr algn="just">
              <a:defRPr/>
            </a:pPr>
            <a:r>
              <a:rPr lang="fr-FR" sz="2400" b="1" dirty="0">
                <a:solidFill>
                  <a:schemeClr val="accent5">
                    <a:lumMod val="75000"/>
                  </a:schemeClr>
                </a:solidFill>
                <a:latin typeface="Myriad Pro" panose="020B0503030403020204" pitchFamily="34" charset="0"/>
              </a:rPr>
              <a:t>Il y a l</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gtemps, nous sommes allés à la m</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tagne avec m</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cle.</a:t>
            </a:r>
          </a:p>
          <a:p>
            <a:pPr algn="just">
              <a:defRPr/>
            </a:pPr>
            <a:endParaRPr lang="fr-FR" sz="2400" b="1" dirty="0">
              <a:solidFill>
                <a:schemeClr val="accent5">
                  <a:lumMod val="75000"/>
                </a:schemeClr>
              </a:solidFill>
              <a:latin typeface="Myriad Pro" panose="020B0503030403020204" pitchFamily="34" charset="0"/>
            </a:endParaRPr>
          </a:p>
          <a:p>
            <a:pPr algn="just">
              <a:defRPr/>
            </a:pPr>
            <a:r>
              <a:rPr lang="fr-FR" sz="2400" b="1" dirty="0">
                <a:solidFill>
                  <a:schemeClr val="accent5">
                    <a:lumMod val="75000"/>
                  </a:schemeClr>
                </a:solidFill>
                <a:latin typeface="Myriad Pro" panose="020B0503030403020204" pitchFamily="34" charset="0"/>
              </a:rPr>
              <a:t>Là-bas, nous av</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s traversé un p</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t pour s’enf</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cer dans une forêt.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 ramassé des champign</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s. Il y avait un b</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vent.</a:t>
            </a:r>
          </a:p>
          <a:p>
            <a:pPr algn="just">
              <a:defRPr/>
            </a:pPr>
            <a:endParaRPr lang="fr-FR" sz="2400" b="1" dirty="0">
              <a:solidFill>
                <a:schemeClr val="accent5">
                  <a:lumMod val="75000"/>
                </a:schemeClr>
              </a:solidFill>
              <a:latin typeface="Myriad Pro" panose="020B0503030403020204" pitchFamily="34" charset="0"/>
            </a:endParaRPr>
          </a:p>
          <a:p>
            <a:pPr algn="just">
              <a:defRPr/>
            </a:pPr>
            <a:r>
              <a:rPr lang="fr-FR" sz="2400" b="1" dirty="0">
                <a:solidFill>
                  <a:schemeClr val="accent5">
                    <a:lumMod val="75000"/>
                  </a:schemeClr>
                </a:solidFill>
                <a:latin typeface="Myriad Pro" panose="020B0503030403020204" pitchFamily="34" charset="0"/>
              </a:rPr>
              <a:t>Dans le fleuve, m</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cle nous a appris à </a:t>
            </a:r>
            <a:r>
              <a:rPr lang="fr-FR" sz="2400" b="1" dirty="0">
                <a:solidFill>
                  <a:srgbClr val="00B0F0"/>
                </a:solidFill>
                <a:latin typeface="Myriad Pro" panose="020B0503030403020204" pitchFamily="34" charset="0"/>
              </a:rPr>
              <a:t>attraper</a:t>
            </a:r>
            <a:r>
              <a:rPr lang="fr-FR" sz="2400" b="1" dirty="0">
                <a:solidFill>
                  <a:schemeClr val="accent5">
                    <a:lumMod val="75000"/>
                  </a:schemeClr>
                </a:solidFill>
                <a:latin typeface="Myriad Pro" panose="020B0503030403020204" pitchFamily="34" charset="0"/>
              </a:rPr>
              <a:t> des poiss</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s.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les a mangés avec du citr</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t>
            </a:r>
          </a:p>
          <a:p>
            <a:pPr algn="just">
              <a:defRPr/>
            </a:pPr>
            <a:endParaRPr lang="fr-FR" sz="2400" b="1" dirty="0">
              <a:solidFill>
                <a:schemeClr val="accent5">
                  <a:lumMod val="75000"/>
                </a:schemeClr>
              </a:solidFill>
              <a:latin typeface="Myriad Pro" panose="020B0503030403020204" pitchFamily="34" charset="0"/>
            </a:endParaRPr>
          </a:p>
          <a:p>
            <a:pPr algn="just">
              <a:defRPr/>
            </a:pPr>
            <a:r>
              <a:rPr lang="fr-FR" sz="2400" b="1" dirty="0">
                <a:solidFill>
                  <a:schemeClr val="accent5">
                    <a:lumMod val="75000"/>
                  </a:schemeClr>
                </a:solidFill>
                <a:latin typeface="Myriad Pro" panose="020B0503030403020204" pitchFamily="34" charset="0"/>
              </a:rPr>
              <a:t>Nous nous sommes bien amusés et nous av</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s chanté des chans</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s. Dans le ciel,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 vu des hir</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delles tourner en r</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d. </a:t>
            </a:r>
          </a:p>
          <a:p>
            <a:pPr algn="just">
              <a:defRPr/>
            </a:pPr>
            <a:endParaRPr lang="fr-FR" sz="2400" b="1" dirty="0">
              <a:solidFill>
                <a:schemeClr val="accent5">
                  <a:lumMod val="75000"/>
                </a:schemeClr>
              </a:solidFill>
              <a:latin typeface="Myriad Pro" panose="020B0503030403020204" pitchFamily="34" charset="0"/>
            </a:endParaRPr>
          </a:p>
          <a:p>
            <a:pPr algn="just">
              <a:defRPr/>
            </a:pPr>
            <a:r>
              <a:rPr lang="fr-FR" sz="2400" b="1" dirty="0">
                <a:solidFill>
                  <a:schemeClr val="accent5">
                    <a:lumMod val="75000"/>
                  </a:schemeClr>
                </a:solidFill>
                <a:latin typeface="Myriad Pro" panose="020B0503030403020204" pitchFamily="34" charset="0"/>
              </a:rPr>
              <a:t>La route était l</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gue mais </a:t>
            </a:r>
            <a:r>
              <a:rPr lang="fr-FR" sz="2400" b="1" dirty="0">
                <a:solidFill>
                  <a:srgbClr val="FF0000"/>
                </a:solidFill>
                <a:latin typeface="Myriad Pro" panose="020B0503030403020204" pitchFamily="34" charset="0"/>
              </a:rPr>
              <a:t>on</a:t>
            </a:r>
            <a:r>
              <a:rPr lang="fr-FR" sz="2400" b="1" dirty="0">
                <a:solidFill>
                  <a:schemeClr val="accent5">
                    <a:lumMod val="75000"/>
                  </a:schemeClr>
                </a:solidFill>
                <a:latin typeface="Myriad Pro" panose="020B0503030403020204" pitchFamily="34" charset="0"/>
              </a:rPr>
              <a:t> a passé une b</a:t>
            </a:r>
            <a:r>
              <a:rPr lang="fr-FR" sz="2400" b="1" u="sng" dirty="0">
                <a:solidFill>
                  <a:schemeClr val="tx1"/>
                </a:solidFill>
                <a:latin typeface="Myriad Pro" panose="020B0503030403020204" pitchFamily="34" charset="0"/>
              </a:rPr>
              <a:t>onne</a:t>
            </a:r>
            <a:r>
              <a:rPr lang="fr-FR" sz="2400" b="1" dirty="0">
                <a:solidFill>
                  <a:schemeClr val="accent5">
                    <a:lumMod val="75000"/>
                  </a:schemeClr>
                </a:solidFill>
                <a:latin typeface="Myriad Pro" panose="020B0503030403020204" pitchFamily="34" charset="0"/>
              </a:rPr>
              <a:t> journée. </a:t>
            </a:r>
          </a:p>
        </p:txBody>
      </p:sp>
      <p:sp>
        <p:nvSpPr>
          <p:cNvPr id="41987" name="TextBox 1">
            <a:extLst>
              <a:ext uri="{FF2B5EF4-FFF2-40B4-BE49-F238E27FC236}">
                <a16:creationId xmlns:a16="http://schemas.microsoft.com/office/drawing/2014/main" id="{0D576459-488E-465E-9ABB-F5670B16C70F}"/>
              </a:ext>
            </a:extLst>
          </p:cNvPr>
          <p:cNvSpPr txBox="1">
            <a:spLocks noChangeArrowheads="1"/>
          </p:cNvSpPr>
          <p:nvPr/>
        </p:nvSpPr>
        <p:spPr bwMode="auto">
          <a:xfrm>
            <a:off x="561975" y="2949285"/>
            <a:ext cx="94805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3200" b="1" dirty="0">
                <a:latin typeface="Myriad Pro" panose="020B0503030403020204" pitchFamily="34" charset="0"/>
              </a:rPr>
              <a:t>Lis le </a:t>
            </a:r>
            <a:r>
              <a:rPr lang="en-US" altLang="en-US" sz="3200" b="1" dirty="0" err="1">
                <a:latin typeface="Myriad Pro" panose="020B0503030403020204" pitchFamily="34" charset="0"/>
              </a:rPr>
              <a:t>texte</a:t>
            </a:r>
            <a:r>
              <a:rPr lang="en-US" altLang="en-US" sz="3200" b="1" dirty="0">
                <a:latin typeface="Myriad Pro" panose="020B0503030403020204" pitchFamily="34" charset="0"/>
              </a:rPr>
              <a:t>. </a:t>
            </a:r>
          </a:p>
        </p:txBody>
      </p:sp>
      <p:sp>
        <p:nvSpPr>
          <p:cNvPr id="41988" name="Google Shape;438;p29">
            <a:extLst>
              <a:ext uri="{FF2B5EF4-FFF2-40B4-BE49-F238E27FC236}">
                <a16:creationId xmlns:a16="http://schemas.microsoft.com/office/drawing/2014/main" id="{51D2C5E8-22E4-4A55-B8E9-5090092D1178}"/>
              </a:ext>
            </a:extLst>
          </p:cNvPr>
          <p:cNvSpPr txBox="1">
            <a:spLocks noChangeArrowheads="1"/>
          </p:cNvSpPr>
          <p:nvPr/>
        </p:nvSpPr>
        <p:spPr bwMode="auto">
          <a:xfrm>
            <a:off x="823913"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ENTRAINEMENT </a:t>
            </a:r>
            <a:endParaRPr lang="en-US" altLang="en-US" sz="1100" dirty="0">
              <a:solidFill>
                <a:srgbClr val="0096D6"/>
              </a:solidFill>
              <a:latin typeface="Myriad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1000"/>
                                        <p:tgtEl>
                                          <p:spTgt spid="41987">
                                            <p:txEl>
                                              <p:pRg st="0" end="0"/>
                                            </p:txEl>
                                          </p:spTgt>
                                        </p:tgtEl>
                                      </p:cBhvr>
                                    </p:animEffect>
                                    <p:anim calcmode="lin" valueType="num">
                                      <p:cBhvr>
                                        <p:cTn id="8" dur="10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198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 name="Google Shape;482;p32">
            <a:extLst>
              <a:ext uri="{FF2B5EF4-FFF2-40B4-BE49-F238E27FC236}">
                <a16:creationId xmlns:a16="http://schemas.microsoft.com/office/drawing/2014/main" id="{D3878670-FF67-468A-9ACA-4F69D7645218}"/>
              </a:ext>
            </a:extLst>
          </p:cNvPr>
          <p:cNvSpPr/>
          <p:nvPr/>
        </p:nvSpPr>
        <p:spPr>
          <a:xfrm>
            <a:off x="1111250" y="2024063"/>
            <a:ext cx="10028238" cy="3716337"/>
          </a:xfrm>
          <a:prstGeom prst="rect">
            <a:avLst/>
          </a:prstGeom>
          <a:noFill/>
          <a:ln>
            <a:noFill/>
          </a:ln>
        </p:spPr>
        <p:txBody>
          <a:bodyPr spcFirstLastPara="1" lIns="91425" tIns="45700" rIns="91425" bIns="45700"/>
          <a:lstStyle/>
          <a:p>
            <a:pPr eaLnBrk="1" fontAlgn="auto" hangingPunct="1">
              <a:lnSpc>
                <a:spcPct val="150000"/>
              </a:lnSpc>
              <a:spcBef>
                <a:spcPts val="0"/>
              </a:spcBef>
              <a:spcAft>
                <a:spcPts val="0"/>
              </a:spcAft>
              <a:buClr>
                <a:schemeClr val="dk1"/>
              </a:buClr>
              <a:buSzPts val="2400"/>
              <a:defRPr/>
            </a:pPr>
            <a:r>
              <a:rPr lang="en-US" sz="2400" kern="0" dirty="0" err="1">
                <a:solidFill>
                  <a:schemeClr val="dk1"/>
                </a:solidFill>
                <a:latin typeface="Myriad Pro" panose="020B0503030403020204" pitchFamily="34" charset="0"/>
                <a:ea typeface="Open Sans"/>
                <a:cs typeface="Open Sans"/>
                <a:sym typeface="Open Sans"/>
              </a:rPr>
              <a:t>Texte</a:t>
            </a:r>
            <a:r>
              <a:rPr lang="en-US" sz="2400" kern="0" dirty="0">
                <a:solidFill>
                  <a:schemeClr val="dk1"/>
                </a:solidFill>
                <a:latin typeface="Myriad Pro" panose="020B0503030403020204" pitchFamily="34" charset="0"/>
                <a:ea typeface="Open Sans"/>
                <a:cs typeface="Open Sans"/>
                <a:sym typeface="Open Sans"/>
              </a:rPr>
              <a:t> </a:t>
            </a:r>
            <a:r>
              <a:rPr lang="en-US" sz="2400" kern="0" dirty="0" err="1">
                <a:solidFill>
                  <a:schemeClr val="dk1"/>
                </a:solidFill>
                <a:latin typeface="Myriad Pro" panose="020B0503030403020204" pitchFamily="34" charset="0"/>
                <a:ea typeface="Open Sans"/>
                <a:cs typeface="Open Sans"/>
                <a:sym typeface="Open Sans"/>
              </a:rPr>
              <a:t>d’après</a:t>
            </a:r>
            <a:r>
              <a:rPr lang="en-US" sz="2400" kern="0" dirty="0">
                <a:solidFill>
                  <a:schemeClr val="dk1"/>
                </a:solidFill>
                <a:latin typeface="Myriad Pro" panose="020B0503030403020204" pitchFamily="34" charset="0"/>
                <a:ea typeface="Open Sans"/>
                <a:cs typeface="Open Sans"/>
                <a:sym typeface="Open Sans"/>
              </a:rPr>
              <a:t> Annie </a:t>
            </a:r>
            <a:r>
              <a:rPr lang="en-US" sz="2400" kern="0" dirty="0" err="1">
                <a:solidFill>
                  <a:schemeClr val="dk1"/>
                </a:solidFill>
                <a:latin typeface="Myriad Pro" panose="020B0503030403020204" pitchFamily="34" charset="0"/>
                <a:ea typeface="Open Sans"/>
                <a:cs typeface="Open Sans"/>
                <a:sym typeface="Open Sans"/>
              </a:rPr>
              <a:t>Bournat</a:t>
            </a:r>
            <a:endParaRPr lang="en-US" sz="2400" kern="0" dirty="0">
              <a:solidFill>
                <a:schemeClr val="dk1"/>
              </a:solidFill>
              <a:latin typeface="Myriad Pro" panose="020B0503030403020204" pitchFamily="34" charset="0"/>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Google Shape;487;p33">
            <a:extLst>
              <a:ext uri="{FF2B5EF4-FFF2-40B4-BE49-F238E27FC236}">
                <a16:creationId xmlns:a16="http://schemas.microsoft.com/office/drawing/2014/main" id="{7DAEB7A8-5F98-4492-B2E1-6AFB7C08198F}"/>
              </a:ext>
            </a:extLst>
          </p:cNvPr>
          <p:cNvSpPr txBox="1">
            <a:spLocks noChangeArrowheads="1"/>
          </p:cNvSpPr>
          <p:nvPr/>
        </p:nvSpPr>
        <p:spPr bwMode="auto">
          <a:xfrm>
            <a:off x="1020763" y="2073275"/>
            <a:ext cx="9926637"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marL="227013" indent="-227013">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SzPts val="2400"/>
              <a:buFont typeface="Arial" panose="020B0604020202020204" pitchFamily="34" charset="0"/>
              <a:buChar char="•"/>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Coordinatrice</a:t>
            </a:r>
            <a:r>
              <a:rPr lang="en-US" altLang="en-US" sz="2400" dirty="0">
                <a:latin typeface="Myriad Pro" panose="020B0503030403020204" pitchFamily="34" charset="0"/>
                <a:cs typeface="Open Sans" panose="020B0606030504020204" pitchFamily="34" charset="0"/>
                <a:sym typeface="Open Sans" panose="020B0606030504020204" pitchFamily="34" charset="0"/>
              </a:rPr>
              <a:t> : Marina Chammas</a:t>
            </a:r>
            <a:endParaRPr lang="en-US" altLang="en-US" sz="2400" dirty="0">
              <a:latin typeface="Myriad Pro" panose="020B0503030403020204" pitchFamily="34" charset="0"/>
            </a:endParaRPr>
          </a:p>
          <a:p>
            <a:pPr eaLnBrk="1" hangingPunct="1">
              <a:lnSpc>
                <a:spcPct val="150000"/>
              </a:lnSpc>
              <a:spcBef>
                <a:spcPts val="1000"/>
              </a:spcBef>
              <a:buClr>
                <a:srgbClr val="000000"/>
              </a:buClr>
              <a:buSzPts val="2400"/>
              <a:buFont typeface="Arial" panose="020B0604020202020204" pitchFamily="34" charset="0"/>
              <a:buChar char="•"/>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Auteure</a:t>
            </a:r>
            <a:r>
              <a:rPr lang="en-US" altLang="en-US" sz="2400" dirty="0">
                <a:latin typeface="Myriad Pro" panose="020B0503030403020204" pitchFamily="34" charset="0"/>
                <a:cs typeface="Open Sans" panose="020B0606030504020204" pitchFamily="34" charset="0"/>
                <a:sym typeface="Open Sans" panose="020B0606030504020204" pitchFamily="34" charset="0"/>
              </a:rPr>
              <a:t> :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Safa</a:t>
            </a:r>
            <a:r>
              <a:rPr lang="en-US" altLang="en-US" sz="2400" dirty="0">
                <a:latin typeface="Myriad Pro" panose="020B0503030403020204" pitchFamily="34" charset="0"/>
                <a:cs typeface="Open Sans" panose="020B0606030504020204" pitchFamily="34" charset="0"/>
                <a:sym typeface="Open Sans" panose="020B0606030504020204" pitchFamily="34" charset="0"/>
              </a:rPr>
              <a:t> </a:t>
            </a:r>
            <a:r>
              <a:rPr lang="en-US" altLang="en-US" sz="2400" dirty="0" err="1">
                <a:latin typeface="Myriad Pro" panose="020B0503030403020204" pitchFamily="34" charset="0"/>
                <a:cs typeface="Open Sans" panose="020B0606030504020204" pitchFamily="34" charset="0"/>
                <a:sym typeface="Open Sans" panose="020B0606030504020204" pitchFamily="34" charset="0"/>
              </a:rPr>
              <a:t>Mawlawi</a:t>
            </a:r>
            <a:endParaRPr lang="en-US" altLang="en-US" sz="2400" dirty="0">
              <a:latin typeface="Myriad Pro" panose="020B0503030403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262;p20">
            <a:extLst>
              <a:ext uri="{FF2B5EF4-FFF2-40B4-BE49-F238E27FC236}">
                <a16:creationId xmlns:a16="http://schemas.microsoft.com/office/drawing/2014/main" id="{DE516CCC-36DA-46BD-A12E-82DC4CB0F35F}"/>
              </a:ext>
            </a:extLst>
          </p:cNvPr>
          <p:cNvSpPr txBox="1">
            <a:spLocks noChangeArrowheads="1"/>
          </p:cNvSpPr>
          <p:nvPr/>
        </p:nvSpPr>
        <p:spPr bwMode="auto">
          <a:xfrm>
            <a:off x="1582738" y="1673225"/>
            <a:ext cx="85486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en-US" altLang="en-US" sz="2400" dirty="0" err="1">
                <a:latin typeface="Myriad Pro" panose="020B0503030403020204" pitchFamily="34" charset="0"/>
                <a:cs typeface="Open Sans" panose="020B0606030504020204" pitchFamily="34" charset="0"/>
                <a:sym typeface="Open Sans" panose="020B0606030504020204" pitchFamily="34" charset="0"/>
              </a:rPr>
              <a:t>Objectif</a:t>
            </a:r>
            <a:endParaRPr lang="en-US" altLang="en-US" sz="2400" dirty="0">
              <a:latin typeface="Myriad Pro" panose="020B0503030403020204" pitchFamily="34" charset="0"/>
              <a:cs typeface="Open Sans" panose="020B0606030504020204" pitchFamily="34" charset="0"/>
              <a:sym typeface="Open Sans" panose="020B0606030504020204" pitchFamily="34" charset="0"/>
            </a:endParaRPr>
          </a:p>
        </p:txBody>
      </p:sp>
      <p:sp>
        <p:nvSpPr>
          <p:cNvPr id="11267" name="Google Shape;265;p20">
            <a:extLst>
              <a:ext uri="{FF2B5EF4-FFF2-40B4-BE49-F238E27FC236}">
                <a16:creationId xmlns:a16="http://schemas.microsoft.com/office/drawing/2014/main" id="{E73495E6-EF1B-442B-B89E-0F56B0969201}"/>
              </a:ext>
            </a:extLst>
          </p:cNvPr>
          <p:cNvSpPr txBox="1">
            <a:spLocks noChangeArrowheads="1"/>
          </p:cNvSpPr>
          <p:nvPr/>
        </p:nvSpPr>
        <p:spPr bwMode="auto">
          <a:xfrm>
            <a:off x="1063625" y="3248025"/>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2</a:t>
            </a:r>
          </a:p>
        </p:txBody>
      </p:sp>
      <p:sp>
        <p:nvSpPr>
          <p:cNvPr id="11268" name="Google Shape;266;p20">
            <a:extLst>
              <a:ext uri="{FF2B5EF4-FFF2-40B4-BE49-F238E27FC236}">
                <a16:creationId xmlns:a16="http://schemas.microsoft.com/office/drawing/2014/main" id="{BBEB7E1D-1912-4E4F-8ECF-808B754ACEFD}"/>
              </a:ext>
            </a:extLst>
          </p:cNvPr>
          <p:cNvSpPr txBox="1">
            <a:spLocks noChangeArrowheads="1"/>
          </p:cNvSpPr>
          <p:nvPr/>
        </p:nvSpPr>
        <p:spPr bwMode="auto">
          <a:xfrm flipH="1">
            <a:off x="1770061" y="4827588"/>
            <a:ext cx="8810625" cy="1015622"/>
          </a:xfrm>
          <a:prstGeom prst="rect">
            <a:avLst/>
          </a:prstGeom>
          <a:solidFill>
            <a:schemeClr val="accent1">
              <a:lumMod val="20000"/>
              <a:lumOff val="80000"/>
            </a:schemeClr>
          </a:solid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rPr>
              <a:t>décomposer / recomposer les éléments simples formant un mot (syllabes, graphèmes).</a:t>
            </a:r>
            <a:endParaRPr lang="en-US" altLang="en-US" sz="2000" b="1" dirty="0">
              <a:latin typeface="Myriad Pro" panose="020B0503030403020204" pitchFamily="34" charset="0"/>
            </a:endParaRPr>
          </a:p>
        </p:txBody>
      </p:sp>
      <p:sp>
        <p:nvSpPr>
          <p:cNvPr id="11269" name="Google Shape;269;p20">
            <a:extLst>
              <a:ext uri="{FF2B5EF4-FFF2-40B4-BE49-F238E27FC236}">
                <a16:creationId xmlns:a16="http://schemas.microsoft.com/office/drawing/2014/main" id="{61A825AD-F041-4EE6-846C-6987870B4139}"/>
              </a:ext>
            </a:extLst>
          </p:cNvPr>
          <p:cNvSpPr txBox="1">
            <a:spLocks noChangeArrowheads="1"/>
          </p:cNvSpPr>
          <p:nvPr/>
        </p:nvSpPr>
        <p:spPr bwMode="auto">
          <a:xfrm>
            <a:off x="1063625" y="40401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3</a:t>
            </a:r>
          </a:p>
        </p:txBody>
      </p:sp>
      <p:sp>
        <p:nvSpPr>
          <p:cNvPr id="11270" name="Google Shape;270;p20">
            <a:extLst>
              <a:ext uri="{FF2B5EF4-FFF2-40B4-BE49-F238E27FC236}">
                <a16:creationId xmlns:a16="http://schemas.microsoft.com/office/drawing/2014/main" id="{070F11E0-6079-4FE2-808E-4123F4D70D3A}"/>
              </a:ext>
            </a:extLst>
          </p:cNvPr>
          <p:cNvSpPr txBox="1">
            <a:spLocks noChangeArrowheads="1"/>
          </p:cNvSpPr>
          <p:nvPr/>
        </p:nvSpPr>
        <p:spPr bwMode="auto">
          <a:xfrm flipH="1">
            <a:off x="1770061" y="3881698"/>
            <a:ext cx="8810625" cy="646290"/>
          </a:xfrm>
          <a:prstGeom prst="rect">
            <a:avLst/>
          </a:prstGeom>
          <a:solidFill>
            <a:schemeClr val="accent1">
              <a:lumMod val="20000"/>
              <a:lumOff val="80000"/>
            </a:schemeClr>
          </a:solid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pPr>
            <a:r>
              <a:rPr lang="fr-FR" altLang="en-US" sz="2000" dirty="0">
                <a:latin typeface="Myriad Pro" panose="020B0503030403020204" pitchFamily="34" charset="0"/>
              </a:rPr>
              <a:t>établir la relation phonème - graphème</a:t>
            </a:r>
            <a:r>
              <a:rPr lang="fr-FR" altLang="en-US" sz="2400" dirty="0">
                <a:latin typeface="Myriad Pro" panose="020B0503030403020204" pitchFamily="34" charset="0"/>
              </a:rPr>
              <a:t>.</a:t>
            </a:r>
            <a:endParaRPr lang="en-US" altLang="en-US" sz="2400" b="1" dirty="0">
              <a:latin typeface="Myriad Pro" panose="020B0503030403020204" pitchFamily="34" charset="0"/>
            </a:endParaRPr>
          </a:p>
        </p:txBody>
      </p:sp>
      <p:sp>
        <p:nvSpPr>
          <p:cNvPr id="271" name="Google Shape;271;p20">
            <a:extLst>
              <a:ext uri="{FF2B5EF4-FFF2-40B4-BE49-F238E27FC236}">
                <a16:creationId xmlns:a16="http://schemas.microsoft.com/office/drawing/2014/main" id="{5A35F068-31EE-4B24-949D-920E3246A887}"/>
              </a:ext>
            </a:extLst>
          </p:cNvPr>
          <p:cNvSpPr/>
          <p:nvPr/>
        </p:nvSpPr>
        <p:spPr>
          <a:xfrm flipH="1">
            <a:off x="1801813" y="2428875"/>
            <a:ext cx="8778875" cy="541338"/>
          </a:xfrm>
          <a:prstGeom prst="rect">
            <a:avLst/>
          </a:prstGeom>
          <a:solidFill>
            <a:srgbClr val="DDEAF6"/>
          </a:solidFill>
          <a:ln>
            <a:noFill/>
          </a:ln>
        </p:spPr>
        <p:txBody>
          <a:bodyPr spcFirstLastPara="1" lIns="91425" tIns="45700" rIns="91425" bIns="45700" anchor="ctr"/>
          <a:lstStyle/>
          <a:p>
            <a:pPr eaLnBrk="1" fontAlgn="auto" hangingPunct="1">
              <a:spcBef>
                <a:spcPts val="0"/>
              </a:spcBef>
              <a:spcAft>
                <a:spcPts val="0"/>
              </a:spcAft>
              <a:buClr>
                <a:srgbClr val="000000"/>
              </a:buClr>
              <a:buFont typeface="Arial"/>
              <a:buNone/>
              <a:defRPr/>
            </a:pPr>
            <a:r>
              <a:rPr lang="fr-FR" sz="2000" kern="0" dirty="0">
                <a:solidFill>
                  <a:schemeClr val="tx1"/>
                </a:solidFill>
                <a:latin typeface="Myriad Pro" panose="020B0503030403020204" pitchFamily="34" charset="0"/>
                <a:ea typeface="Calibri"/>
                <a:cs typeface="Calibri"/>
                <a:sym typeface="Calibri"/>
              </a:rPr>
              <a:t>Lire, sans hésitation, différents types de textes.</a:t>
            </a:r>
            <a:endParaRPr sz="2000" kern="0" dirty="0">
              <a:solidFill>
                <a:schemeClr val="tx1"/>
              </a:solidFill>
              <a:latin typeface="Myriad Pro" panose="020B0503030403020204" pitchFamily="34" charset="0"/>
              <a:ea typeface="Calibri"/>
              <a:cs typeface="Calibri"/>
              <a:sym typeface="Calibri"/>
            </a:endParaRPr>
          </a:p>
        </p:txBody>
      </p:sp>
      <p:pic>
        <p:nvPicPr>
          <p:cNvPr id="11272" name="Google Shape;272;p20">
            <a:extLst>
              <a:ext uri="{FF2B5EF4-FFF2-40B4-BE49-F238E27FC236}">
                <a16:creationId xmlns:a16="http://schemas.microsoft.com/office/drawing/2014/main" id="{ECCC2464-673C-4AA5-8609-A0C07718CD27}"/>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2179638"/>
            <a:ext cx="7381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Google Shape;273;p20">
            <a:extLst>
              <a:ext uri="{FF2B5EF4-FFF2-40B4-BE49-F238E27FC236}">
                <a16:creationId xmlns:a16="http://schemas.microsoft.com/office/drawing/2014/main" id="{E7B22615-9ECF-4BB5-B953-6DD8D23121E3}"/>
              </a:ext>
            </a:extLst>
          </p:cNvPr>
          <p:cNvSpPr txBox="1">
            <a:spLocks noChangeArrowheads="1"/>
          </p:cNvSpPr>
          <p:nvPr/>
        </p:nvSpPr>
        <p:spPr bwMode="auto">
          <a:xfrm>
            <a:off x="1063625" y="24653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1</a:t>
            </a:r>
          </a:p>
        </p:txBody>
      </p:sp>
      <p:sp>
        <p:nvSpPr>
          <p:cNvPr id="11274" name="Google Shape;274;p20">
            <a:extLst>
              <a:ext uri="{FF2B5EF4-FFF2-40B4-BE49-F238E27FC236}">
                <a16:creationId xmlns:a16="http://schemas.microsoft.com/office/drawing/2014/main" id="{BFAF4445-5401-4FD9-807A-C63CFCDFAED8}"/>
              </a:ext>
            </a:extLst>
          </p:cNvPr>
          <p:cNvSpPr txBox="1">
            <a:spLocks noChangeArrowheads="1"/>
          </p:cNvSpPr>
          <p:nvPr/>
        </p:nvSpPr>
        <p:spPr bwMode="auto">
          <a:xfrm flipH="1">
            <a:off x="1801812" y="6142810"/>
            <a:ext cx="8778873" cy="553957"/>
          </a:xfrm>
          <a:prstGeom prst="rect">
            <a:avLst/>
          </a:prstGeom>
          <a:solidFill>
            <a:schemeClr val="accent1">
              <a:lumMod val="20000"/>
              <a:lumOff val="80000"/>
            </a:schemeClr>
          </a:solidFill>
          <a:ln>
            <a:noFill/>
          </a:ln>
        </p:spPr>
        <p:txBody>
          <a:bodyPr wrap="square" lIns="91425" tIns="45700" rIns="91425" bIns="45700">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150000"/>
              </a:lnSpc>
              <a:buClr>
                <a:srgbClr val="000000"/>
              </a:buClr>
              <a:buFont typeface="Arial" panose="020B0604020202020204" pitchFamily="34" charset="0"/>
              <a:buNone/>
            </a:pPr>
            <a:r>
              <a:rPr lang="fr-FR" altLang="en-US" sz="2000" dirty="0">
                <a:latin typeface="Myriad Pro" panose="020B0503030403020204" pitchFamily="34" charset="0"/>
              </a:rPr>
              <a:t>déchiffrer des mots inconnus. </a:t>
            </a:r>
            <a:endParaRPr lang="en-US" altLang="en-US" sz="2000" b="1" dirty="0">
              <a:latin typeface="Myriad Pro" panose="020B0503030403020204" pitchFamily="34" charset="0"/>
            </a:endParaRPr>
          </a:p>
        </p:txBody>
      </p:sp>
      <p:sp>
        <p:nvSpPr>
          <p:cNvPr id="11275" name="Google Shape;277;p20">
            <a:extLst>
              <a:ext uri="{FF2B5EF4-FFF2-40B4-BE49-F238E27FC236}">
                <a16:creationId xmlns:a16="http://schemas.microsoft.com/office/drawing/2014/main" id="{886CF37F-EE27-434F-B665-F161C2553E11}"/>
              </a:ext>
            </a:extLst>
          </p:cNvPr>
          <p:cNvSpPr txBox="1">
            <a:spLocks noChangeArrowheads="1"/>
          </p:cNvSpPr>
          <p:nvPr/>
        </p:nvSpPr>
        <p:spPr bwMode="auto">
          <a:xfrm>
            <a:off x="1063625" y="4827588"/>
            <a:ext cx="369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4</a:t>
            </a:r>
          </a:p>
        </p:txBody>
      </p:sp>
      <p:sp>
        <p:nvSpPr>
          <p:cNvPr id="11276" name="Google Shape;265;p20">
            <a:extLst>
              <a:ext uri="{FF2B5EF4-FFF2-40B4-BE49-F238E27FC236}">
                <a16:creationId xmlns:a16="http://schemas.microsoft.com/office/drawing/2014/main" id="{F764BB7D-7154-48E2-9407-A56C3F5A08AF}"/>
              </a:ext>
            </a:extLst>
          </p:cNvPr>
          <p:cNvSpPr txBox="1">
            <a:spLocks noChangeArrowheads="1"/>
          </p:cNvSpPr>
          <p:nvPr/>
        </p:nvSpPr>
        <p:spPr bwMode="auto">
          <a:xfrm>
            <a:off x="1055688" y="4005263"/>
            <a:ext cx="3698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3</a:t>
            </a:r>
          </a:p>
        </p:txBody>
      </p:sp>
      <p:sp>
        <p:nvSpPr>
          <p:cNvPr id="11277" name="Google Shape;265;p20">
            <a:extLst>
              <a:ext uri="{FF2B5EF4-FFF2-40B4-BE49-F238E27FC236}">
                <a16:creationId xmlns:a16="http://schemas.microsoft.com/office/drawing/2014/main" id="{BA965A7B-EC41-4CBF-9E4C-A705C2B5004B}"/>
              </a:ext>
            </a:extLst>
          </p:cNvPr>
          <p:cNvSpPr txBox="1">
            <a:spLocks noChangeArrowheads="1"/>
          </p:cNvSpPr>
          <p:nvPr/>
        </p:nvSpPr>
        <p:spPr bwMode="auto">
          <a:xfrm>
            <a:off x="1055688" y="4892675"/>
            <a:ext cx="3698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00"/>
              </a:buClr>
              <a:buFont typeface="Arial" panose="020B0604020202020204" pitchFamily="34" charset="0"/>
              <a:buNone/>
            </a:pPr>
            <a:r>
              <a:rPr lang="en-US" altLang="en-US" sz="2700" b="1">
                <a:solidFill>
                  <a:srgbClr val="FFFFFF"/>
                </a:solidFill>
                <a:latin typeface="Calibri" panose="020F0502020204030204" pitchFamily="34" charset="0"/>
                <a:cs typeface="Calibri" panose="020F0502020204030204" pitchFamily="34" charset="0"/>
                <a:sym typeface="Calibri" panose="020F0502020204030204" pitchFamily="34" charset="0"/>
              </a:rPr>
              <a:t>4</a:t>
            </a:r>
          </a:p>
        </p:txBody>
      </p:sp>
      <p:sp>
        <p:nvSpPr>
          <p:cNvPr id="11278" name="Google Shape;262;p20">
            <a:extLst>
              <a:ext uri="{FF2B5EF4-FFF2-40B4-BE49-F238E27FC236}">
                <a16:creationId xmlns:a16="http://schemas.microsoft.com/office/drawing/2014/main" id="{CB42F9FF-D985-4718-B73D-03A496DA9BB3}"/>
              </a:ext>
            </a:extLst>
          </p:cNvPr>
          <p:cNvSpPr txBox="1">
            <a:spLocks noChangeArrowheads="1"/>
          </p:cNvSpPr>
          <p:nvPr/>
        </p:nvSpPr>
        <p:spPr bwMode="auto">
          <a:xfrm>
            <a:off x="1770062" y="3208439"/>
            <a:ext cx="85486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Clr>
                <a:srgbClr val="000000"/>
              </a:buClr>
              <a:buSzPts val="2400"/>
              <a:buFont typeface="Open Sans" panose="020B0606030504020204" pitchFamily="34" charset="0"/>
              <a:buNone/>
            </a:pPr>
            <a:r>
              <a:rPr lang="fr-FR" altLang="en-US" sz="2000" b="1" dirty="0">
                <a:latin typeface="Myriad Pro" panose="020B0503030403020204" pitchFamily="34" charset="0"/>
                <a:cs typeface="Open Sans" panose="020B0606030504020204" pitchFamily="34" charset="0"/>
                <a:sym typeface="Open Sans" panose="020B0606030504020204" pitchFamily="34" charset="0"/>
              </a:rPr>
              <a:t>L’apprenant</a:t>
            </a:r>
            <a:r>
              <a:rPr lang="en-US" altLang="en-US" sz="2000" b="1" dirty="0">
                <a:latin typeface="Myriad Pro" panose="020B0503030403020204" pitchFamily="34" charset="0"/>
                <a:cs typeface="Open Sans" panose="020B0606030504020204" pitchFamily="34" charset="0"/>
                <a:sym typeface="Open Sans" panose="020B0606030504020204" pitchFamily="34" charset="0"/>
              </a:rPr>
              <a:t> sera capable de / 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1C1E1C4-4008-4227-98DF-EACC13C9DEC4}"/>
              </a:ext>
            </a:extLst>
          </p:cNvPr>
          <p:cNvSpPr/>
          <p:nvPr/>
        </p:nvSpPr>
        <p:spPr>
          <a:xfrm>
            <a:off x="904875" y="912813"/>
            <a:ext cx="7302500" cy="5909310"/>
          </a:xfrm>
          <a:prstGeom prst="rect">
            <a:avLst/>
          </a:prstGeom>
        </p:spPr>
        <p:txBody>
          <a:bodyPr>
            <a:spAutoFit/>
          </a:bodyPr>
          <a:lstStyle/>
          <a:p>
            <a:pPr algn="ctr">
              <a:defRPr/>
            </a:pPr>
            <a:r>
              <a:rPr lang="fr-FR" sz="1800" b="1" dirty="0">
                <a:latin typeface="Myriad Pro" panose="020B0503030403020204" pitchFamily="34" charset="0"/>
              </a:rPr>
              <a:t>Macaron, le mouton</a:t>
            </a:r>
          </a:p>
          <a:p>
            <a:pPr algn="ctr">
              <a:defRPr/>
            </a:pPr>
            <a:endParaRPr lang="fr-FR" sz="1800" b="1" dirty="0">
              <a:latin typeface="Myriad Pro" panose="020B0503030403020204" pitchFamily="34" charset="0"/>
            </a:endParaRPr>
          </a:p>
          <a:p>
            <a:pPr>
              <a:defRPr/>
            </a:pPr>
            <a:r>
              <a:rPr lang="fr-FR" sz="1800" dirty="0">
                <a:latin typeface="Myriad Pro" panose="020B0503030403020204" pitchFamily="34" charset="0"/>
              </a:rPr>
              <a:t>Dans le pré, Lison et Marion jouent au ballon. Macaron, le petit mouton, les regarde avec des yeux ronds. </a:t>
            </a:r>
          </a:p>
          <a:p>
            <a:pPr marL="342900" indent="-342900">
              <a:buFontTx/>
              <a:buChar char="-"/>
              <a:defRPr/>
            </a:pPr>
            <a:r>
              <a:rPr lang="fr-FR" sz="1800" dirty="0">
                <a:latin typeface="Myriad Pro" panose="020B0503030403020204" pitchFamily="34" charset="0"/>
              </a:rPr>
              <a:t>Mais que veut donc ce petit mouton ? demande Marion. </a:t>
            </a:r>
          </a:p>
          <a:p>
            <a:pPr marL="342900" indent="-342900">
              <a:buFontTx/>
              <a:buChar char="-"/>
              <a:defRPr/>
            </a:pPr>
            <a:r>
              <a:rPr lang="fr-FR" sz="1800" dirty="0">
                <a:latin typeface="Myriad Pro" panose="020B0503030403020204" pitchFamily="34" charset="0"/>
              </a:rPr>
              <a:t>Il a peut-être faim, répond Lison. </a:t>
            </a:r>
          </a:p>
          <a:p>
            <a:pPr>
              <a:defRPr/>
            </a:pPr>
            <a:r>
              <a:rPr lang="fr-FR" sz="1800" dirty="0">
                <a:latin typeface="Myriad Pro" panose="020B0503030403020204" pitchFamily="34" charset="0"/>
              </a:rPr>
              <a:t>La petite fille fouille dans ses poches. Elle y trouve trois bonbons et un vieux morceau de saucisson. Elle les donne à Macaron. Le petit mouton secoue la tête tristement : il n'a pas faim. Il n'aime ni les bonbons ni le vieux saucisson ! </a:t>
            </a:r>
          </a:p>
          <a:p>
            <a:pPr marL="342900" indent="-342900">
              <a:buFontTx/>
              <a:buChar char="-"/>
              <a:defRPr/>
            </a:pPr>
            <a:r>
              <a:rPr lang="fr-FR" sz="1800" dirty="0">
                <a:latin typeface="Myriad Pro" panose="020B0503030403020204" pitchFamily="34" charset="0"/>
              </a:rPr>
              <a:t>Mais que veut-il, ce petit mouton ? répète Marion. </a:t>
            </a:r>
          </a:p>
          <a:p>
            <a:pPr marL="342900" indent="-342900">
              <a:buFontTx/>
              <a:buChar char="-"/>
              <a:defRPr/>
            </a:pPr>
            <a:r>
              <a:rPr lang="fr-FR" sz="1800" dirty="0">
                <a:latin typeface="Myriad Pro" panose="020B0503030403020204" pitchFamily="34" charset="0"/>
              </a:rPr>
              <a:t>Il a peut-être froid, répond Lison. </a:t>
            </a:r>
          </a:p>
          <a:p>
            <a:pPr>
              <a:defRPr/>
            </a:pPr>
            <a:r>
              <a:rPr lang="fr-FR" sz="1800" dirty="0">
                <a:latin typeface="Myriad Pro" panose="020B0503030403020204" pitchFamily="34" charset="0"/>
              </a:rPr>
              <a:t>Elle enlève son bonnet et l'enfonce sur la tête de Macaron. Le petit mouton est furieux. Le bonnet lui tombe sur les yeux. Il n'y voit plus rien du tout.</a:t>
            </a:r>
          </a:p>
          <a:p>
            <a:pPr marL="342900" indent="-342900">
              <a:buFontTx/>
              <a:buChar char="-"/>
              <a:defRPr/>
            </a:pPr>
            <a:r>
              <a:rPr lang="fr-FR" sz="1800" dirty="0">
                <a:latin typeface="Myriad Pro" panose="020B0503030403020204" pitchFamily="34" charset="0"/>
              </a:rPr>
              <a:t>Il veut peut-être s'amuser, répond Marion. </a:t>
            </a:r>
          </a:p>
          <a:p>
            <a:pPr>
              <a:defRPr/>
            </a:pPr>
            <a:r>
              <a:rPr lang="fr-FR" sz="1800" dirty="0">
                <a:latin typeface="Myriad Pro" panose="020B0503030403020204" pitchFamily="34" charset="0"/>
              </a:rPr>
              <a:t>Elle lance le ballon à Macaron. Le petit mouton le rattrape avec la tête. Lison et Marion le regardent avec des yeux ronds. Macaron n'aime ni les bonbons, ni le vieux saucisson. Macaron aime jouer au ballon. Et c'est un vrai champion ! </a:t>
            </a:r>
          </a:p>
          <a:p>
            <a:pPr>
              <a:defRPr/>
            </a:pPr>
            <a:endParaRPr lang="fr-FR" sz="1800" dirty="0">
              <a:latin typeface="Myriad Pro" panose="020B0503030403020204" pitchFamily="34" charset="0"/>
            </a:endParaRPr>
          </a:p>
          <a:p>
            <a:pPr algn="r">
              <a:defRPr/>
            </a:pPr>
            <a:r>
              <a:rPr lang="fr-FR" sz="1800" b="1" dirty="0">
                <a:latin typeface="Myriad Pro" panose="020B0503030403020204" pitchFamily="34" charset="0"/>
              </a:rPr>
              <a:t>D'après Annie BOURNAT Mille ans de contes 2</a:t>
            </a:r>
          </a:p>
        </p:txBody>
      </p:sp>
      <p:pic>
        <p:nvPicPr>
          <p:cNvPr id="13315" name="Picture 15">
            <a:extLst>
              <a:ext uri="{FF2B5EF4-FFF2-40B4-BE49-F238E27FC236}">
                <a16:creationId xmlns:a16="http://schemas.microsoft.com/office/drawing/2014/main" id="{E541F631-3E04-4AEE-A3A5-BA19EC626F70}"/>
              </a:ext>
            </a:extLst>
          </p:cNvPr>
          <p:cNvPicPr>
            <a:picLocks noChangeAspect="1"/>
          </p:cNvPicPr>
          <p:nvPr/>
        </p:nvPicPr>
        <p:blipFill>
          <a:blip r:embed="rId3">
            <a:extLst>
              <a:ext uri="{28A0092B-C50C-407E-A947-70E740481C1C}">
                <a14:useLocalDpi xmlns:a14="http://schemas.microsoft.com/office/drawing/2010/main" val="0"/>
              </a:ext>
            </a:extLst>
          </a:blip>
          <a:srcRect l="64874" b="47328"/>
          <a:stretch>
            <a:fillRect/>
          </a:stretch>
        </p:blipFill>
        <p:spPr bwMode="auto">
          <a:xfrm>
            <a:off x="8870950" y="1398588"/>
            <a:ext cx="2655888"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15">
            <a:extLst>
              <a:ext uri="{FF2B5EF4-FFF2-40B4-BE49-F238E27FC236}">
                <a16:creationId xmlns:a16="http://schemas.microsoft.com/office/drawing/2014/main" id="{B525500C-7498-4D59-861E-56B56BD57304}"/>
              </a:ext>
            </a:extLst>
          </p:cNvPr>
          <p:cNvPicPr>
            <a:picLocks noChangeAspect="1"/>
          </p:cNvPicPr>
          <p:nvPr/>
        </p:nvPicPr>
        <p:blipFill>
          <a:blip r:embed="rId3">
            <a:extLst>
              <a:ext uri="{28A0092B-C50C-407E-A947-70E740481C1C}">
                <a14:useLocalDpi xmlns:a14="http://schemas.microsoft.com/office/drawing/2010/main" val="0"/>
              </a:ext>
            </a:extLst>
          </a:blip>
          <a:srcRect l="72453" t="55458" b="20393"/>
          <a:stretch>
            <a:fillRect/>
          </a:stretch>
        </p:blipFill>
        <p:spPr bwMode="auto">
          <a:xfrm>
            <a:off x="8870950" y="3557588"/>
            <a:ext cx="2616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Google Shape;438;p29">
            <a:extLst>
              <a:ext uri="{FF2B5EF4-FFF2-40B4-BE49-F238E27FC236}">
                <a16:creationId xmlns:a16="http://schemas.microsoft.com/office/drawing/2014/main" id="{6852F22F-95E0-4D73-849A-C8A755C109AE}"/>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SENSIBILISATION </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3315"/>
                                        </p:tgtEl>
                                        <p:attrNameLst>
                                          <p:attrName>style.visibility</p:attrName>
                                        </p:attrNameLst>
                                      </p:cBhvr>
                                      <p:to>
                                        <p:strVal val="visible"/>
                                      </p:to>
                                    </p:set>
                                    <p:anim calcmode="lin" valueType="num">
                                      <p:cBhvr additive="base">
                                        <p:cTn id="11" dur="500" fill="hold"/>
                                        <p:tgtEl>
                                          <p:spTgt spid="13315"/>
                                        </p:tgtEl>
                                        <p:attrNameLst>
                                          <p:attrName>ppt_x</p:attrName>
                                        </p:attrNameLst>
                                      </p:cBhvr>
                                      <p:tavLst>
                                        <p:tav tm="0">
                                          <p:val>
                                            <p:strVal val="#ppt_x"/>
                                          </p:val>
                                        </p:tav>
                                        <p:tav tm="100000">
                                          <p:val>
                                            <p:strVal val="#ppt_x"/>
                                          </p:val>
                                        </p:tav>
                                      </p:tavLst>
                                    </p:anim>
                                    <p:anim calcmode="lin" valueType="num">
                                      <p:cBhvr additive="base">
                                        <p:cTn id="12" dur="500" fill="hold"/>
                                        <p:tgtEl>
                                          <p:spTgt spid="133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316"/>
                                        </p:tgtEl>
                                        <p:attrNameLst>
                                          <p:attrName>style.visibility</p:attrName>
                                        </p:attrNameLst>
                                      </p:cBhvr>
                                      <p:to>
                                        <p:strVal val="visible"/>
                                      </p:to>
                                    </p:set>
                                    <p:anim calcmode="lin" valueType="num">
                                      <p:cBhvr additive="base">
                                        <p:cTn id="17" dur="500" fill="hold"/>
                                        <p:tgtEl>
                                          <p:spTgt spid="13316"/>
                                        </p:tgtEl>
                                        <p:attrNameLst>
                                          <p:attrName>ppt_x</p:attrName>
                                        </p:attrNameLst>
                                      </p:cBhvr>
                                      <p:tavLst>
                                        <p:tav tm="0">
                                          <p:val>
                                            <p:strVal val="#ppt_x"/>
                                          </p:val>
                                        </p:tav>
                                        <p:tav tm="100000">
                                          <p:val>
                                            <p:strVal val="#ppt_x"/>
                                          </p:val>
                                        </p:tav>
                                      </p:tavLst>
                                    </p:anim>
                                    <p:anim calcmode="lin" valueType="num">
                                      <p:cBhvr additive="base">
                                        <p:cTn id="18" dur="500" fill="hold"/>
                                        <p:tgtEl>
                                          <p:spTgt spid="133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7D0509C-D709-4CBD-841C-44996FBD7762}"/>
              </a:ext>
            </a:extLst>
          </p:cNvPr>
          <p:cNvSpPr>
            <a:spLocks noChangeArrowheads="1"/>
          </p:cNvSpPr>
          <p:nvPr/>
        </p:nvSpPr>
        <p:spPr bwMode="auto">
          <a:xfrm>
            <a:off x="2387600" y="1951038"/>
            <a:ext cx="76168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150000"/>
              </a:lnSpc>
              <a:buClr>
                <a:srgbClr val="000000"/>
              </a:buClr>
            </a:pPr>
            <a:r>
              <a:rPr lang="fr-FR" altLang="en-US" sz="3600" b="1" dirty="0">
                <a:latin typeface="Myriad Pro" panose="020B0503030403020204" pitchFamily="34" charset="0"/>
              </a:rPr>
              <a:t>Établir la relation</a:t>
            </a:r>
          </a:p>
          <a:p>
            <a:pPr algn="ctr" eaLnBrk="1" hangingPunct="1">
              <a:lnSpc>
                <a:spcPct val="150000"/>
              </a:lnSpc>
              <a:buClr>
                <a:srgbClr val="000000"/>
              </a:buClr>
            </a:pPr>
            <a:r>
              <a:rPr lang="fr-FR" altLang="en-US" sz="3600" b="1" dirty="0">
                <a:latin typeface="Myriad Pro" panose="020B0503030403020204" pitchFamily="34" charset="0"/>
              </a:rPr>
              <a:t> </a:t>
            </a:r>
            <a:r>
              <a:rPr lang="fr-FR" altLang="en-US" sz="3600" b="1" dirty="0">
                <a:solidFill>
                  <a:srgbClr val="0070C0"/>
                </a:solidFill>
                <a:latin typeface="Myriad Pro" panose="020B0503030403020204" pitchFamily="34" charset="0"/>
              </a:rPr>
              <a:t>phonème </a:t>
            </a:r>
            <a:r>
              <a:rPr lang="fr-FR" altLang="en-US" sz="3600" b="1" dirty="0">
                <a:latin typeface="Myriad Pro" panose="020B0503030403020204" pitchFamily="34" charset="0"/>
              </a:rPr>
              <a:t>- </a:t>
            </a:r>
            <a:r>
              <a:rPr lang="fr-FR" altLang="en-US" sz="3600" b="1" dirty="0">
                <a:solidFill>
                  <a:srgbClr val="FF0000"/>
                </a:solidFill>
                <a:latin typeface="Myriad Pro" panose="020B0503030403020204" pitchFamily="34" charset="0"/>
              </a:rPr>
              <a:t>graphème.</a:t>
            </a:r>
            <a:endParaRPr lang="en-US" altLang="en-US" sz="3600" b="1" dirty="0">
              <a:solidFill>
                <a:srgbClr val="FF0000"/>
              </a:solidFill>
              <a:latin typeface="Myriad Pro" panose="020B0503030403020204" pitchFamily="34" charset="0"/>
            </a:endParaRPr>
          </a:p>
        </p:txBody>
      </p:sp>
      <p:sp>
        <p:nvSpPr>
          <p:cNvPr id="9" name="Google Shape;543;p35">
            <a:extLst>
              <a:ext uri="{FF2B5EF4-FFF2-40B4-BE49-F238E27FC236}">
                <a16:creationId xmlns:a16="http://schemas.microsoft.com/office/drawing/2014/main" id="{286E1351-0C60-43D5-BA19-C3369F47BE5E}"/>
              </a:ext>
            </a:extLst>
          </p:cNvPr>
          <p:cNvSpPr>
            <a:spLocks/>
          </p:cNvSpPr>
          <p:nvPr/>
        </p:nvSpPr>
        <p:spPr bwMode="auto">
          <a:xfrm>
            <a:off x="6688138" y="4127500"/>
            <a:ext cx="1212850" cy="612775"/>
          </a:xfrm>
          <a:custGeom>
            <a:avLst/>
            <a:gdLst>
              <a:gd name="T0" fmla="*/ 6832 w 3372524"/>
              <a:gd name="T1" fmla="*/ 2588 h 1727404"/>
              <a:gd name="T2" fmla="*/ 6450 w 3372524"/>
              <a:gd name="T3" fmla="*/ 2970 h 1727404"/>
              <a:gd name="T4" fmla="*/ 6832 w 3372524"/>
              <a:gd name="T5" fmla="*/ 3352 h 1727404"/>
              <a:gd name="T6" fmla="*/ 7214 w 3372524"/>
              <a:gd name="T7" fmla="*/ 2970 h 1727404"/>
              <a:gd name="T8" fmla="*/ 6832 w 3372524"/>
              <a:gd name="T9" fmla="*/ 2588 h 1727404"/>
              <a:gd name="T10" fmla="*/ 6553 w 3372524"/>
              <a:gd name="T11" fmla="*/ 2275 h 1727404"/>
              <a:gd name="T12" fmla="*/ 7704 w 3372524"/>
              <a:gd name="T13" fmla="*/ 3425 h 1727404"/>
              <a:gd name="T14" fmla="*/ 6553 w 3372524"/>
              <a:gd name="T15" fmla="*/ 4575 h 1727404"/>
              <a:gd name="T16" fmla="*/ 5402 w 3372524"/>
              <a:gd name="T17" fmla="*/ 3425 h 1727404"/>
              <a:gd name="T18" fmla="*/ 6553 w 3372524"/>
              <a:gd name="T19" fmla="*/ 2275 h 1727404"/>
              <a:gd name="T20" fmla="*/ 6553 w 3372524"/>
              <a:gd name="T21" fmla="*/ 1742 h 1727404"/>
              <a:gd name="T22" fmla="*/ 4868 w 3372524"/>
              <a:gd name="T23" fmla="*/ 3425 h 1727404"/>
              <a:gd name="T24" fmla="*/ 6553 w 3372524"/>
              <a:gd name="T25" fmla="*/ 5107 h 1727404"/>
              <a:gd name="T26" fmla="*/ 8237 w 3372524"/>
              <a:gd name="T27" fmla="*/ 3425 h 1727404"/>
              <a:gd name="T28" fmla="*/ 6553 w 3372524"/>
              <a:gd name="T29" fmla="*/ 1742 h 1727404"/>
              <a:gd name="T30" fmla="*/ 7357 w 3372524"/>
              <a:gd name="T31" fmla="*/ 1053 h 1727404"/>
              <a:gd name="T32" fmla="*/ 9072 w 3372524"/>
              <a:gd name="T33" fmla="*/ 3425 h 1727404"/>
              <a:gd name="T34" fmla="*/ 7980 w 3372524"/>
              <a:gd name="T35" fmla="*/ 5495 h 1727404"/>
              <a:gd name="T36" fmla="*/ 11428 w 3372524"/>
              <a:gd name="T37" fmla="*/ 3424 h 1727404"/>
              <a:gd name="T38" fmla="*/ 11450 w 3372524"/>
              <a:gd name="T39" fmla="*/ 3424 h 1727404"/>
              <a:gd name="T40" fmla="*/ 11439 w 3372524"/>
              <a:gd name="T41" fmla="*/ 3404 h 1727404"/>
              <a:gd name="T42" fmla="*/ 11450 w 3372524"/>
              <a:gd name="T43" fmla="*/ 3385 h 1727404"/>
              <a:gd name="T44" fmla="*/ 11429 w 3372524"/>
              <a:gd name="T45" fmla="*/ 3385 h 1727404"/>
              <a:gd name="T46" fmla="*/ 7357 w 3372524"/>
              <a:gd name="T47" fmla="*/ 1053 h 1727404"/>
              <a:gd name="T48" fmla="*/ 5929 w 3372524"/>
              <a:gd name="T49" fmla="*/ 997 h 1727404"/>
              <a:gd name="T50" fmla="*/ 1656 w 3372524"/>
              <a:gd name="T51" fmla="*/ 3404 h 1727404"/>
              <a:gd name="T52" fmla="*/ 1656 w 3372524"/>
              <a:gd name="T53" fmla="*/ 3405 h 1727404"/>
              <a:gd name="T54" fmla="*/ 5266 w 3372524"/>
              <a:gd name="T55" fmla="*/ 5576 h 1727404"/>
              <a:gd name="T56" fmla="*/ 4035 w 3372524"/>
              <a:gd name="T57" fmla="*/ 3425 h 1727404"/>
              <a:gd name="T58" fmla="*/ 5929 w 3372524"/>
              <a:gd name="T59" fmla="*/ 997 h 1727404"/>
              <a:gd name="T60" fmla="*/ 6539 w 3372524"/>
              <a:gd name="T61" fmla="*/ 0 h 1727404"/>
              <a:gd name="T62" fmla="*/ 13078 w 3372524"/>
              <a:gd name="T63" fmla="*/ 3398 h 1727404"/>
              <a:gd name="T64" fmla="*/ 13106 w 3372524"/>
              <a:gd name="T65" fmla="*/ 3397 h 1727404"/>
              <a:gd name="T66" fmla="*/ 13092 w 3372524"/>
              <a:gd name="T67" fmla="*/ 3424 h 1727404"/>
              <a:gd name="T68" fmla="*/ 13106 w 3372524"/>
              <a:gd name="T69" fmla="*/ 3453 h 1727404"/>
              <a:gd name="T70" fmla="*/ 13077 w 3372524"/>
              <a:gd name="T71" fmla="*/ 3452 h 1727404"/>
              <a:gd name="T72" fmla="*/ 6539 w 3372524"/>
              <a:gd name="T73" fmla="*/ 6704 h 1727404"/>
              <a:gd name="T74" fmla="*/ 0 w 3372524"/>
              <a:gd name="T75" fmla="*/ 3425 h 1727404"/>
              <a:gd name="T76" fmla="*/ 0 w 3372524"/>
              <a:gd name="T77" fmla="*/ 3424 h 1727404"/>
              <a:gd name="T78" fmla="*/ 6539 w 3372524"/>
              <a:gd name="T79" fmla="*/ 0 h 17274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72524" h="1727404" extrusionOk="0">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lumMod val="60000"/>
              <a:lumOff val="40000"/>
            </a:schemeClr>
          </a:solidFill>
          <a:ln>
            <a:solidFill>
              <a:srgbClr val="FF0000"/>
            </a:solidFill>
          </a:ln>
        </p:spPr>
        <p:txBody>
          <a:bodyPr lIns="91425" tIns="45700" rIns="91425" bIns="45700" anchor="ctr"/>
          <a:lstStyle/>
          <a:p>
            <a:pPr>
              <a:defRPr/>
            </a:pPr>
            <a:endParaRPr lang="en-US">
              <a:latin typeface="Myriad pro" panose="020B0503030403020204"/>
            </a:endParaRPr>
          </a:p>
        </p:txBody>
      </p:sp>
      <p:pic>
        <p:nvPicPr>
          <p:cNvPr id="10" name="Picture 9">
            <a:extLst>
              <a:ext uri="{FF2B5EF4-FFF2-40B4-BE49-F238E27FC236}">
                <a16:creationId xmlns:a16="http://schemas.microsoft.com/office/drawing/2014/main" id="{5FA4F23A-E348-461B-B7E0-D13FCEB30332}"/>
              </a:ext>
            </a:extLst>
          </p:cNvPr>
          <p:cNvPicPr>
            <a:picLocks noChangeAspect="1"/>
          </p:cNvPicPr>
          <p:nvPr/>
        </p:nvPicPr>
        <p:blipFill>
          <a:blip r:embed="rId3">
            <a:duotone>
              <a:schemeClr val="accent1">
                <a:shade val="45000"/>
                <a:satMod val="135000"/>
              </a:schemeClr>
              <a:prstClr val="white"/>
            </a:duotone>
          </a:blip>
          <a:stretch>
            <a:fillRect/>
          </a:stretch>
        </p:blipFill>
        <p:spPr>
          <a:xfrm>
            <a:off x="4440994" y="3961078"/>
            <a:ext cx="1046513" cy="779606"/>
          </a:xfrm>
          <a:prstGeom prst="rect">
            <a:avLst/>
          </a:prstGeom>
        </p:spPr>
      </p:pic>
      <p:sp>
        <p:nvSpPr>
          <p:cNvPr id="5" name="Google Shape;438;p29">
            <a:extLst>
              <a:ext uri="{FF2B5EF4-FFF2-40B4-BE49-F238E27FC236}">
                <a16:creationId xmlns:a16="http://schemas.microsoft.com/office/drawing/2014/main" id="{9B68D505-920A-4668-BE8D-B24D21EF3C0F}"/>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SENSIBILISATION </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1000"/>
                                        <p:tgtEl>
                                          <p:spTgt spid="15362"/>
                                        </p:tgtEl>
                                      </p:cBhvr>
                                    </p:animEffect>
                                    <p:anim calcmode="lin" valueType="num">
                                      <p:cBhvr>
                                        <p:cTn id="8" dur="1000" fill="hold"/>
                                        <p:tgtEl>
                                          <p:spTgt spid="15362"/>
                                        </p:tgtEl>
                                        <p:attrNameLst>
                                          <p:attrName>ppt_x</p:attrName>
                                        </p:attrNameLst>
                                      </p:cBhvr>
                                      <p:tavLst>
                                        <p:tav tm="0">
                                          <p:val>
                                            <p:strVal val="#ppt_x"/>
                                          </p:val>
                                        </p:tav>
                                        <p:tav tm="100000">
                                          <p:val>
                                            <p:strVal val="#ppt_x"/>
                                          </p:val>
                                        </p:tav>
                                      </p:tavLst>
                                    </p:anim>
                                    <p:anim calcmode="lin" valueType="num">
                                      <p:cBhvr>
                                        <p:cTn id="9" dur="1000" fill="hold"/>
                                        <p:tgtEl>
                                          <p:spTgt spid="1536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45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24">
            <a:extLst>
              <a:ext uri="{FF2B5EF4-FFF2-40B4-BE49-F238E27FC236}">
                <a16:creationId xmlns:a16="http://schemas.microsoft.com/office/drawing/2014/main" id="{CEBAC2AC-A8EA-44C4-9CE4-070A478DD547}"/>
              </a:ext>
            </a:extLst>
          </p:cNvPr>
          <p:cNvSpPr txBox="1">
            <a:spLocks noChangeArrowheads="1"/>
          </p:cNvSpPr>
          <p:nvPr/>
        </p:nvSpPr>
        <p:spPr bwMode="auto">
          <a:xfrm>
            <a:off x="728269" y="1126803"/>
            <a:ext cx="4584700"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400" b="1" dirty="0">
                <a:solidFill>
                  <a:schemeClr val="tx1"/>
                </a:solidFill>
                <a:latin typeface="Myriad Pro" panose="020B0503030403020204" pitchFamily="34" charset="0"/>
              </a:rPr>
              <a:t>Quel animal tu vois dans ces images ? </a:t>
            </a:r>
          </a:p>
          <a:p>
            <a:r>
              <a:rPr lang="fr-FR" altLang="fr-FR" sz="2400" b="1" dirty="0">
                <a:solidFill>
                  <a:schemeClr val="tx1"/>
                </a:solidFill>
                <a:latin typeface="Myriad Pro" panose="020B0503030403020204" pitchFamily="34" charset="0"/>
              </a:rPr>
              <a:t>Avec quoi joue-t-il ? </a:t>
            </a:r>
          </a:p>
        </p:txBody>
      </p:sp>
      <p:sp>
        <p:nvSpPr>
          <p:cNvPr id="14340" name="TextBox 25">
            <a:extLst>
              <a:ext uri="{FF2B5EF4-FFF2-40B4-BE49-F238E27FC236}">
                <a16:creationId xmlns:a16="http://schemas.microsoft.com/office/drawing/2014/main" id="{F2B57DC7-DAFF-47D6-B14E-5E716F9340EE}"/>
              </a:ext>
            </a:extLst>
          </p:cNvPr>
          <p:cNvSpPr txBox="1">
            <a:spLocks noChangeArrowheads="1"/>
          </p:cNvSpPr>
          <p:nvPr/>
        </p:nvSpPr>
        <p:spPr bwMode="auto">
          <a:xfrm>
            <a:off x="1504474" y="2829374"/>
            <a:ext cx="3538144" cy="830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400" b="1" dirty="0" err="1">
                <a:solidFill>
                  <a:schemeClr val="tx1"/>
                </a:solidFill>
                <a:latin typeface="Myriad Pro" panose="020B0503030403020204" pitchFamily="34" charset="0"/>
              </a:rPr>
              <a:t>Quel</a:t>
            </a:r>
            <a:r>
              <a:rPr lang="en-US" altLang="fr-FR" sz="2400" b="1" dirty="0">
                <a:solidFill>
                  <a:schemeClr val="tx1"/>
                </a:solidFill>
                <a:latin typeface="Myriad Pro" panose="020B0503030403020204" pitchFamily="34" charset="0"/>
              </a:rPr>
              <a:t> son se </a:t>
            </a:r>
            <a:r>
              <a:rPr lang="en-US" altLang="fr-FR" sz="2400" b="1" dirty="0" err="1">
                <a:solidFill>
                  <a:schemeClr val="tx1"/>
                </a:solidFill>
                <a:latin typeface="Myriad Pro" panose="020B0503030403020204" pitchFamily="34" charset="0"/>
              </a:rPr>
              <a:t>répète</a:t>
            </a:r>
            <a:r>
              <a:rPr lang="en-US" altLang="fr-FR" sz="2400" b="1" dirty="0">
                <a:solidFill>
                  <a:schemeClr val="tx1"/>
                </a:solidFill>
                <a:latin typeface="Myriad Pro" panose="020B0503030403020204" pitchFamily="34" charset="0"/>
              </a:rPr>
              <a:t> dans mouton / </a:t>
            </a:r>
            <a:r>
              <a:rPr lang="en-US" altLang="fr-FR" sz="2400" b="1" dirty="0" err="1">
                <a:solidFill>
                  <a:schemeClr val="tx1"/>
                </a:solidFill>
                <a:latin typeface="Myriad Pro" panose="020B0503030403020204" pitchFamily="34" charset="0"/>
              </a:rPr>
              <a:t>ballon</a:t>
            </a:r>
            <a:r>
              <a:rPr lang="en-US" altLang="fr-FR" sz="2400" b="1" dirty="0">
                <a:solidFill>
                  <a:schemeClr val="tx1"/>
                </a:solidFill>
                <a:latin typeface="Myriad Pro" panose="020B0503030403020204" pitchFamily="34" charset="0"/>
              </a:rPr>
              <a:t>? </a:t>
            </a:r>
          </a:p>
        </p:txBody>
      </p:sp>
      <p:pic>
        <p:nvPicPr>
          <p:cNvPr id="4" name="Picture 3">
            <a:extLst>
              <a:ext uri="{FF2B5EF4-FFF2-40B4-BE49-F238E27FC236}">
                <a16:creationId xmlns:a16="http://schemas.microsoft.com/office/drawing/2014/main" id="{7B151E52-2203-48A1-BE52-657445AF6BB1}"/>
              </a:ext>
            </a:extLst>
          </p:cNvPr>
          <p:cNvPicPr>
            <a:picLocks noChangeAspect="1"/>
          </p:cNvPicPr>
          <p:nvPr/>
        </p:nvPicPr>
        <p:blipFill>
          <a:blip r:embed="rId3">
            <a:extLst>
              <a:ext uri="{28A0092B-C50C-407E-A947-70E740481C1C}">
                <a14:useLocalDpi xmlns:a14="http://schemas.microsoft.com/office/drawing/2010/main" val="0"/>
              </a:ext>
            </a:extLst>
          </a:blip>
          <a:srcRect l="60551" r="13538"/>
          <a:stretch>
            <a:fillRect/>
          </a:stretch>
        </p:blipFill>
        <p:spPr bwMode="auto">
          <a:xfrm>
            <a:off x="1529556" y="3931747"/>
            <a:ext cx="1881188"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A44B3839-FB68-42A3-B550-F2DFCCF7170F}"/>
              </a:ext>
            </a:extLst>
          </p:cNvPr>
          <p:cNvPicPr>
            <a:picLocks noChangeAspect="1"/>
          </p:cNvPicPr>
          <p:nvPr/>
        </p:nvPicPr>
        <p:blipFill>
          <a:blip r:embed="rId3">
            <a:extLst>
              <a:ext uri="{28A0092B-C50C-407E-A947-70E740481C1C}">
                <a14:useLocalDpi xmlns:a14="http://schemas.microsoft.com/office/drawing/2010/main" val="0"/>
              </a:ext>
            </a:extLst>
          </a:blip>
          <a:srcRect l="85150" t="23712" r="4106" b="44376"/>
          <a:stretch>
            <a:fillRect/>
          </a:stretch>
        </p:blipFill>
        <p:spPr bwMode="auto">
          <a:xfrm>
            <a:off x="3906838" y="4732337"/>
            <a:ext cx="1273175"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5FA4F23A-E348-461B-B7E0-D13FCEB30332}"/>
              </a:ext>
            </a:extLst>
          </p:cNvPr>
          <p:cNvPicPr>
            <a:picLocks noChangeAspect="1"/>
          </p:cNvPicPr>
          <p:nvPr/>
        </p:nvPicPr>
        <p:blipFill>
          <a:blip r:embed="rId4">
            <a:duotone>
              <a:schemeClr val="accent1">
                <a:shade val="45000"/>
                <a:satMod val="135000"/>
              </a:schemeClr>
              <a:prstClr val="white"/>
            </a:duotone>
          </a:blip>
          <a:stretch>
            <a:fillRect/>
          </a:stretch>
        </p:blipFill>
        <p:spPr>
          <a:xfrm>
            <a:off x="156139" y="2880765"/>
            <a:ext cx="1046513" cy="779606"/>
          </a:xfrm>
          <a:prstGeom prst="rect">
            <a:avLst/>
          </a:prstGeom>
        </p:spPr>
      </p:pic>
      <p:sp>
        <p:nvSpPr>
          <p:cNvPr id="17" name="Rectangle 16">
            <a:extLst>
              <a:ext uri="{FF2B5EF4-FFF2-40B4-BE49-F238E27FC236}">
                <a16:creationId xmlns:a16="http://schemas.microsoft.com/office/drawing/2014/main" id="{6927EDCA-2A14-4EB5-B0D2-92894DF70A95}"/>
              </a:ext>
            </a:extLst>
          </p:cNvPr>
          <p:cNvSpPr/>
          <p:nvPr/>
        </p:nvSpPr>
        <p:spPr>
          <a:xfrm>
            <a:off x="5916613" y="512763"/>
            <a:ext cx="5970587" cy="4940300"/>
          </a:xfrm>
          <a:prstGeom prst="rect">
            <a:avLst/>
          </a:prstGeom>
        </p:spPr>
        <p:txBody>
          <a:bodyPr>
            <a:spAutoFit/>
          </a:bodyPr>
          <a:lstStyle/>
          <a:p>
            <a:pPr algn="ctr">
              <a:defRPr/>
            </a:pPr>
            <a:r>
              <a:rPr lang="fr-FR" sz="1500" b="1" dirty="0">
                <a:latin typeface="Myriad Pro" panose="020B0503030403020204" pitchFamily="34" charset="0"/>
              </a:rPr>
              <a:t>Macaron, le mouton</a:t>
            </a:r>
          </a:p>
          <a:p>
            <a:pPr algn="ctr">
              <a:defRPr/>
            </a:pPr>
            <a:endParaRPr lang="fr-FR" sz="1500" b="1" dirty="0">
              <a:latin typeface="Myriad Pro" panose="020B0503030403020204" pitchFamily="34" charset="0"/>
            </a:endParaRPr>
          </a:p>
          <a:p>
            <a:pPr>
              <a:defRPr/>
            </a:pPr>
            <a:r>
              <a:rPr lang="fr-FR" sz="1500" dirty="0">
                <a:latin typeface="Myriad Pro" panose="020B0503030403020204" pitchFamily="34" charset="0"/>
              </a:rPr>
              <a:t>Dans le pré, Lison et Marion jouent au ballon. Macaron, le petit mouton, les regarde avec des yeux ronds. </a:t>
            </a:r>
          </a:p>
          <a:p>
            <a:pPr marL="342900" indent="-342900">
              <a:buFontTx/>
              <a:buChar char="-"/>
              <a:defRPr/>
            </a:pPr>
            <a:r>
              <a:rPr lang="fr-FR" sz="1500" dirty="0">
                <a:latin typeface="Myriad Pro" panose="020B0503030403020204" pitchFamily="34" charset="0"/>
              </a:rPr>
              <a:t>Mais que veut donc ce petit mouton ? demande Marion. </a:t>
            </a:r>
          </a:p>
          <a:p>
            <a:pPr marL="342900" indent="-342900">
              <a:buFontTx/>
              <a:buChar char="-"/>
              <a:defRPr/>
            </a:pPr>
            <a:r>
              <a:rPr lang="fr-FR" sz="1500" dirty="0">
                <a:latin typeface="Myriad Pro" panose="020B0503030403020204" pitchFamily="34" charset="0"/>
              </a:rPr>
              <a:t>Il a peut-être faim, répond Lison. </a:t>
            </a:r>
          </a:p>
          <a:p>
            <a:pPr>
              <a:defRPr/>
            </a:pPr>
            <a:r>
              <a:rPr lang="fr-FR" sz="1500" dirty="0">
                <a:latin typeface="Myriad Pro" panose="020B0503030403020204" pitchFamily="34" charset="0"/>
              </a:rPr>
              <a:t>La petite fille fouille dans ses poches. Elle y trouve trois bonbons et un vieux morceau de saucisson. Elle les donne à Macaron. Le petit mouton secoue la tête tristement : il n'a pas faim. Il n'aime ni les bonbons ni le vieux saucisson ! </a:t>
            </a:r>
          </a:p>
          <a:p>
            <a:pPr marL="342900" indent="-342900">
              <a:buFontTx/>
              <a:buChar char="-"/>
              <a:defRPr/>
            </a:pPr>
            <a:r>
              <a:rPr lang="fr-FR" sz="1500" dirty="0">
                <a:latin typeface="Myriad Pro" panose="020B0503030403020204" pitchFamily="34" charset="0"/>
              </a:rPr>
              <a:t>Mais que veut-il, ce petit mouton ? répète Marion. </a:t>
            </a:r>
          </a:p>
          <a:p>
            <a:pPr marL="342900" indent="-342900">
              <a:buFontTx/>
              <a:buChar char="-"/>
              <a:defRPr/>
            </a:pPr>
            <a:r>
              <a:rPr lang="fr-FR" sz="1500" dirty="0">
                <a:latin typeface="Myriad Pro" panose="020B0503030403020204" pitchFamily="34" charset="0"/>
              </a:rPr>
              <a:t>Il a peut-être froid, répond Lison. </a:t>
            </a:r>
          </a:p>
          <a:p>
            <a:pPr>
              <a:defRPr/>
            </a:pPr>
            <a:r>
              <a:rPr lang="fr-FR" sz="1500" dirty="0">
                <a:latin typeface="Myriad Pro" panose="020B0503030403020204" pitchFamily="34" charset="0"/>
              </a:rPr>
              <a:t>Elle enlève son bonnet et l'enfonce sur la tête de Macaron. Le petit mouton est furieux. Le bonnet lui tombe sur les yeux. Il n'y voit plus rien du tout.</a:t>
            </a:r>
          </a:p>
          <a:p>
            <a:pPr marL="342900" indent="-342900">
              <a:buFontTx/>
              <a:buChar char="-"/>
              <a:defRPr/>
            </a:pPr>
            <a:r>
              <a:rPr lang="fr-FR" sz="1500" dirty="0">
                <a:latin typeface="Myriad Pro" panose="020B0503030403020204" pitchFamily="34" charset="0"/>
              </a:rPr>
              <a:t>Il veut peut-être s'amuser, répond Marion. </a:t>
            </a:r>
          </a:p>
          <a:p>
            <a:pPr>
              <a:defRPr/>
            </a:pPr>
            <a:r>
              <a:rPr lang="fr-FR" sz="1500" dirty="0">
                <a:latin typeface="Myriad Pro" panose="020B0503030403020204" pitchFamily="34" charset="0"/>
              </a:rPr>
              <a:t>Elle lance le ballon à Macaron. Le petit mouton le rattrape avec la tête. Lison et Marion le regardent avec des yeux ronds. Macaron n'aime ni les bonbons, ni le vieux saucisson. Macaron aime jouer au ballon. Et c'est un vrai champion ! </a:t>
            </a:r>
          </a:p>
          <a:p>
            <a:pPr algn="r">
              <a:defRPr/>
            </a:pPr>
            <a:r>
              <a:rPr lang="fr-FR" sz="1500" b="1" dirty="0">
                <a:latin typeface="Myriad Pro" panose="020B0503030403020204" pitchFamily="34" charset="0"/>
              </a:rPr>
              <a:t>D'après Annie BOURNAT Mille ans de contes 2</a:t>
            </a:r>
          </a:p>
        </p:txBody>
      </p:sp>
      <p:pic>
        <p:nvPicPr>
          <p:cNvPr id="17417" name="Picture 15">
            <a:extLst>
              <a:ext uri="{FF2B5EF4-FFF2-40B4-BE49-F238E27FC236}">
                <a16:creationId xmlns:a16="http://schemas.microsoft.com/office/drawing/2014/main" id="{79B2D2E3-912D-4EAD-ADC6-835ED373ADE2}"/>
              </a:ext>
            </a:extLst>
          </p:cNvPr>
          <p:cNvPicPr>
            <a:picLocks noChangeAspect="1"/>
          </p:cNvPicPr>
          <p:nvPr/>
        </p:nvPicPr>
        <p:blipFill>
          <a:blip r:embed="rId5">
            <a:extLst>
              <a:ext uri="{28A0092B-C50C-407E-A947-70E740481C1C}">
                <a14:useLocalDpi xmlns:a14="http://schemas.microsoft.com/office/drawing/2010/main" val="0"/>
              </a:ext>
            </a:extLst>
          </a:blip>
          <a:srcRect l="64874" b="47328"/>
          <a:stretch>
            <a:fillRect/>
          </a:stretch>
        </p:blipFill>
        <p:spPr bwMode="auto">
          <a:xfrm>
            <a:off x="7259638" y="5481638"/>
            <a:ext cx="1731962"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Picture 15">
            <a:extLst>
              <a:ext uri="{FF2B5EF4-FFF2-40B4-BE49-F238E27FC236}">
                <a16:creationId xmlns:a16="http://schemas.microsoft.com/office/drawing/2014/main" id="{BDB68CE1-1E52-40EB-BCEB-2444CB79C9FC}"/>
              </a:ext>
            </a:extLst>
          </p:cNvPr>
          <p:cNvPicPr>
            <a:picLocks noChangeAspect="1"/>
          </p:cNvPicPr>
          <p:nvPr/>
        </p:nvPicPr>
        <p:blipFill>
          <a:blip r:embed="rId5">
            <a:extLst>
              <a:ext uri="{28A0092B-C50C-407E-A947-70E740481C1C}">
                <a14:useLocalDpi xmlns:a14="http://schemas.microsoft.com/office/drawing/2010/main" val="0"/>
              </a:ext>
            </a:extLst>
          </a:blip>
          <a:srcRect l="72453" t="55458" b="20393"/>
          <a:stretch>
            <a:fillRect/>
          </a:stretch>
        </p:blipFill>
        <p:spPr bwMode="auto">
          <a:xfrm>
            <a:off x="9191625" y="5453063"/>
            <a:ext cx="162877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Google Shape;438;p29">
            <a:extLst>
              <a:ext uri="{FF2B5EF4-FFF2-40B4-BE49-F238E27FC236}">
                <a16:creationId xmlns:a16="http://schemas.microsoft.com/office/drawing/2014/main" id="{10F4E6FE-6328-45AE-A317-7C04ADD2DF5B}"/>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1000"/>
                                        <p:tgtEl>
                                          <p:spTgt spid="14339"/>
                                        </p:tgtEl>
                                      </p:cBhvr>
                                    </p:animEffect>
                                    <p:anim calcmode="lin" valueType="num">
                                      <p:cBhvr>
                                        <p:cTn id="8" dur="1000" fill="hold"/>
                                        <p:tgtEl>
                                          <p:spTgt spid="14339"/>
                                        </p:tgtEl>
                                        <p:attrNameLst>
                                          <p:attrName>ppt_x</p:attrName>
                                        </p:attrNameLst>
                                      </p:cBhvr>
                                      <p:tavLst>
                                        <p:tav tm="0">
                                          <p:val>
                                            <p:strVal val="#ppt_x"/>
                                          </p:val>
                                        </p:tav>
                                        <p:tav tm="100000">
                                          <p:val>
                                            <p:strVal val="#ppt_x"/>
                                          </p:val>
                                        </p:tav>
                                      </p:tavLst>
                                    </p:anim>
                                    <p:anim calcmode="lin" valueType="num">
                                      <p:cBhvr>
                                        <p:cTn id="9"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339">
                                            <p:txEl>
                                              <p:pRg st="0" end="0"/>
                                            </p:txEl>
                                          </p:spTgt>
                                        </p:tgtEl>
                                        <p:attrNameLst>
                                          <p:attrName>style.visibility</p:attrName>
                                        </p:attrNameLst>
                                      </p:cBhvr>
                                      <p:to>
                                        <p:strVal val="visible"/>
                                      </p:to>
                                    </p:set>
                                    <p:animEffect transition="in" filter="fade">
                                      <p:cBhvr>
                                        <p:cTn id="14" dur="1000"/>
                                        <p:tgtEl>
                                          <p:spTgt spid="14339">
                                            <p:txEl>
                                              <p:pRg st="0" end="0"/>
                                            </p:txEl>
                                          </p:spTgt>
                                        </p:tgtEl>
                                      </p:cBhvr>
                                    </p:animEffect>
                                    <p:anim calcmode="lin" valueType="num">
                                      <p:cBhvr>
                                        <p:cTn id="15"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4339">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6" presetClass="emph" presetSubtype="0" fill="hold" nodeType="afterEffect">
                                  <p:stCondLst>
                                    <p:cond delay="0"/>
                                  </p:stCondLst>
                                  <p:childTnLst>
                                    <p:animScale>
                                      <p:cBhvr>
                                        <p:cTn id="19" dur="2000" fill="hold"/>
                                        <p:tgtEl>
                                          <p:spTgt spid="17417"/>
                                        </p:tgtEl>
                                      </p:cBhvr>
                                      <p:by x="150000" y="150000"/>
                                    </p:animScale>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4339">
                                            <p:txEl>
                                              <p:pRg st="1" end="1"/>
                                            </p:txEl>
                                          </p:spTgt>
                                        </p:tgtEl>
                                        <p:attrNameLst>
                                          <p:attrName>style.visibility</p:attrName>
                                        </p:attrNameLst>
                                      </p:cBhvr>
                                      <p:to>
                                        <p:strVal val="visible"/>
                                      </p:to>
                                    </p:set>
                                    <p:animEffect transition="in" filter="fade">
                                      <p:cBhvr>
                                        <p:cTn id="29" dur="1000"/>
                                        <p:tgtEl>
                                          <p:spTgt spid="14339">
                                            <p:txEl>
                                              <p:pRg st="1" end="1"/>
                                            </p:txEl>
                                          </p:spTgt>
                                        </p:tgtEl>
                                      </p:cBhvr>
                                    </p:animEffect>
                                    <p:anim calcmode="lin" valueType="num">
                                      <p:cBhvr>
                                        <p:cTn id="30"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14339">
                                            <p:txEl>
                                              <p:pRg st="1" end="1"/>
                                            </p:txEl>
                                          </p:spTgt>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6" presetClass="emph" presetSubtype="0" fill="hold" nodeType="afterEffect">
                                  <p:stCondLst>
                                    <p:cond delay="0"/>
                                  </p:stCondLst>
                                  <p:childTnLst>
                                    <p:animScale>
                                      <p:cBhvr>
                                        <p:cTn id="34" dur="2000" fill="hold"/>
                                        <p:tgtEl>
                                          <p:spTgt spid="17418"/>
                                        </p:tgtEl>
                                      </p:cBhvr>
                                      <p:by x="150000" y="150000"/>
                                    </p:animScale>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14340"/>
                                        </p:tgtEl>
                                        <p:attrNameLst>
                                          <p:attrName>style.visibility</p:attrName>
                                        </p:attrNameLst>
                                      </p:cBhvr>
                                      <p:to>
                                        <p:strVal val="visible"/>
                                      </p:to>
                                    </p:set>
                                    <p:animEffect transition="in" filter="fade">
                                      <p:cBhvr>
                                        <p:cTn id="47" dur="1000"/>
                                        <p:tgtEl>
                                          <p:spTgt spid="14340"/>
                                        </p:tgtEl>
                                      </p:cBhvr>
                                    </p:animEffect>
                                    <p:anim calcmode="lin" valueType="num">
                                      <p:cBhvr>
                                        <p:cTn id="48" dur="1000" fill="hold"/>
                                        <p:tgtEl>
                                          <p:spTgt spid="14340"/>
                                        </p:tgtEl>
                                        <p:attrNameLst>
                                          <p:attrName>ppt_x</p:attrName>
                                        </p:attrNameLst>
                                      </p:cBhvr>
                                      <p:tavLst>
                                        <p:tav tm="0">
                                          <p:val>
                                            <p:strVal val="#ppt_x"/>
                                          </p:val>
                                        </p:tav>
                                        <p:tav tm="100000">
                                          <p:val>
                                            <p:strVal val="#ppt_x"/>
                                          </p:val>
                                        </p:tav>
                                      </p:tavLst>
                                    </p:anim>
                                    <p:anim calcmode="lin" valueType="num">
                                      <p:cBhvr>
                                        <p:cTn id="49" dur="1000" fill="hold"/>
                                        <p:tgtEl>
                                          <p:spTgt spid="143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P spid="143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Google Shape;438;p29">
            <a:extLst>
              <a:ext uri="{FF2B5EF4-FFF2-40B4-BE49-F238E27FC236}">
                <a16:creationId xmlns:a16="http://schemas.microsoft.com/office/drawing/2014/main" id="{1A52E60A-2F65-4C32-BB1D-356886C2B895}"/>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
        <p:nvSpPr>
          <p:cNvPr id="19459" name="TextBox 25">
            <a:extLst>
              <a:ext uri="{FF2B5EF4-FFF2-40B4-BE49-F238E27FC236}">
                <a16:creationId xmlns:a16="http://schemas.microsoft.com/office/drawing/2014/main" id="{DBC43568-78D4-46A1-BCF0-4BD60166FC9F}"/>
              </a:ext>
            </a:extLst>
          </p:cNvPr>
          <p:cNvSpPr txBox="1">
            <a:spLocks noChangeArrowheads="1"/>
          </p:cNvSpPr>
          <p:nvPr/>
        </p:nvSpPr>
        <p:spPr bwMode="auto">
          <a:xfrm>
            <a:off x="546100" y="1031875"/>
            <a:ext cx="5164889"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800" b="1" dirty="0">
                <a:solidFill>
                  <a:schemeClr val="tx1"/>
                </a:solidFill>
                <a:latin typeface="Myriad Pro" panose="020B0503030403020204" pitchFamily="34" charset="0"/>
              </a:rPr>
              <a:t>Décompose le mot en syllabes</a:t>
            </a:r>
            <a:r>
              <a:rPr lang="en-US" altLang="fr-FR" sz="2800" b="1" dirty="0">
                <a:solidFill>
                  <a:schemeClr val="tx1"/>
                </a:solidFill>
                <a:latin typeface="Myriad Pro" panose="020B0503030403020204" pitchFamily="34" charset="0"/>
              </a:rPr>
              <a:t>. </a:t>
            </a:r>
          </a:p>
        </p:txBody>
      </p:sp>
      <p:sp>
        <p:nvSpPr>
          <p:cNvPr id="19460" name="Rectangle 28">
            <a:extLst>
              <a:ext uri="{FF2B5EF4-FFF2-40B4-BE49-F238E27FC236}">
                <a16:creationId xmlns:a16="http://schemas.microsoft.com/office/drawing/2014/main" id="{A3B4FC2D-C1DB-47E8-99AF-53E30D157648}"/>
              </a:ext>
            </a:extLst>
          </p:cNvPr>
          <p:cNvSpPr>
            <a:spLocks noChangeArrowheads="1"/>
          </p:cNvSpPr>
          <p:nvPr/>
        </p:nvSpPr>
        <p:spPr bwMode="auto">
          <a:xfrm>
            <a:off x="1778256" y="5469663"/>
            <a:ext cx="488950"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400" b="1" dirty="0">
                <a:solidFill>
                  <a:srgbClr val="FF0000"/>
                </a:solidFill>
                <a:latin typeface="Myriad Pro" panose="020B0503030403020204" pitchFamily="34" charset="0"/>
              </a:rPr>
              <a:t>[õ]</a:t>
            </a:r>
          </a:p>
        </p:txBody>
      </p:sp>
      <p:sp>
        <p:nvSpPr>
          <p:cNvPr id="10" name="Rectangle 9">
            <a:extLst>
              <a:ext uri="{FF2B5EF4-FFF2-40B4-BE49-F238E27FC236}">
                <a16:creationId xmlns:a16="http://schemas.microsoft.com/office/drawing/2014/main" id="{8463916B-2417-4BC0-9CDF-D7D676BE994C}"/>
              </a:ext>
            </a:extLst>
          </p:cNvPr>
          <p:cNvSpPr/>
          <p:nvPr/>
        </p:nvSpPr>
        <p:spPr>
          <a:xfrm>
            <a:off x="623888" y="1803400"/>
            <a:ext cx="2117725" cy="1201738"/>
          </a:xfrm>
          <a:prstGeom prst="rect">
            <a:avLst/>
          </a:prstGeom>
          <a:solidFill>
            <a:schemeClr val="bg1">
              <a:lumMod val="95000"/>
            </a:schemeClr>
          </a:solidFill>
        </p:spPr>
        <p:txBody>
          <a:bodyPr>
            <a:spAutoFit/>
          </a:bodyPr>
          <a:lstStyle/>
          <a:p>
            <a:pPr algn="ctr">
              <a:defRPr/>
            </a:pPr>
            <a:r>
              <a:rPr lang="en-US" sz="1800" b="1" dirty="0">
                <a:solidFill>
                  <a:schemeClr val="tx1"/>
                </a:solidFill>
                <a:latin typeface="Myriad Pro" panose="020B0503030403020204" pitchFamily="34" charset="0"/>
              </a:rPr>
              <a:t>mouton</a:t>
            </a:r>
          </a:p>
          <a:p>
            <a:pPr algn="ctr">
              <a:defRPr/>
            </a:pPr>
            <a:r>
              <a:rPr lang="en-US" sz="1800" b="1" dirty="0" err="1">
                <a:solidFill>
                  <a:schemeClr val="tx1"/>
                </a:solidFill>
                <a:latin typeface="Myriad Pro" panose="020B0503030403020204" pitchFamily="34" charset="0"/>
              </a:rPr>
              <a:t>mou</a:t>
            </a:r>
            <a:r>
              <a:rPr lang="en-US" sz="1800" b="1" dirty="0">
                <a:solidFill>
                  <a:schemeClr val="tx1"/>
                </a:solidFill>
                <a:latin typeface="Myriad Pro" panose="020B0503030403020204" pitchFamily="34" charset="0"/>
              </a:rPr>
              <a:t> / </a:t>
            </a:r>
            <a:r>
              <a:rPr lang="en-US" sz="1800" b="1" dirty="0">
                <a:solidFill>
                  <a:srgbClr val="00B050"/>
                </a:solidFill>
                <a:latin typeface="Myriad Pro" panose="020B0503030403020204" pitchFamily="34" charset="0"/>
              </a:rPr>
              <a:t>ton</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err="1">
                <a:solidFill>
                  <a:schemeClr val="tx1"/>
                </a:solidFill>
                <a:latin typeface="Myriad Pro" panose="020B0503030403020204" pitchFamily="34" charset="0"/>
              </a:rPr>
              <a:t>mou</a:t>
            </a:r>
            <a:r>
              <a:rPr lang="en-US" sz="1800" b="1" dirty="0">
                <a:solidFill>
                  <a:schemeClr val="tx1"/>
                </a:solidFill>
                <a:latin typeface="Myriad Pro" panose="020B0503030403020204" pitchFamily="34" charset="0"/>
              </a:rPr>
              <a:t> / </a:t>
            </a:r>
            <a:r>
              <a:rPr lang="en-US" sz="1800" b="1" dirty="0">
                <a:solidFill>
                  <a:srgbClr val="00B050"/>
                </a:solidFill>
                <a:latin typeface="Myriad Pro" panose="020B0503030403020204" pitchFamily="34" charset="0"/>
              </a:rPr>
              <a:t>t</a:t>
            </a:r>
            <a:r>
              <a:rPr lang="en-US" sz="1800" b="1" dirty="0">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on</a:t>
            </a:r>
          </a:p>
        </p:txBody>
      </p:sp>
      <p:sp>
        <p:nvSpPr>
          <p:cNvPr id="11" name="Rectangle 10">
            <a:extLst>
              <a:ext uri="{FF2B5EF4-FFF2-40B4-BE49-F238E27FC236}">
                <a16:creationId xmlns:a16="http://schemas.microsoft.com/office/drawing/2014/main" id="{2F84796D-32F9-45E9-B217-D5A9803D20C6}"/>
              </a:ext>
            </a:extLst>
          </p:cNvPr>
          <p:cNvSpPr/>
          <p:nvPr/>
        </p:nvSpPr>
        <p:spPr>
          <a:xfrm>
            <a:off x="3175396" y="1803400"/>
            <a:ext cx="2435708" cy="1201738"/>
          </a:xfrm>
          <a:prstGeom prst="rect">
            <a:avLst/>
          </a:prstGeom>
          <a:solidFill>
            <a:schemeClr val="bg1">
              <a:lumMod val="95000"/>
            </a:schemeClr>
          </a:solidFill>
        </p:spPr>
        <p:txBody>
          <a:bodyPr wrap="square">
            <a:spAutoFit/>
          </a:bodyPr>
          <a:lstStyle/>
          <a:p>
            <a:pPr algn="ctr">
              <a:defRPr/>
            </a:pPr>
            <a:r>
              <a:rPr lang="en-US" sz="1800" b="1" dirty="0" err="1">
                <a:solidFill>
                  <a:schemeClr val="tx1"/>
                </a:solidFill>
                <a:latin typeface="Myriad Pro" panose="020B0503030403020204" pitchFamily="34" charset="0"/>
              </a:rPr>
              <a:t>ballon</a:t>
            </a:r>
            <a:endParaRPr lang="en-US" sz="1800" b="1" dirty="0">
              <a:solidFill>
                <a:schemeClr val="tx1"/>
              </a:solidFill>
              <a:latin typeface="Myriad Pro" panose="020B0503030403020204" pitchFamily="34" charset="0"/>
            </a:endParaRPr>
          </a:p>
          <a:p>
            <a:pPr algn="ctr">
              <a:defRPr/>
            </a:pPr>
            <a:r>
              <a:rPr lang="en-US" sz="1800" b="1" dirty="0" err="1">
                <a:solidFill>
                  <a:schemeClr val="tx1"/>
                </a:solidFill>
                <a:latin typeface="Myriad Pro" panose="020B0503030403020204" pitchFamily="34" charset="0"/>
              </a:rPr>
              <a:t>bal</a:t>
            </a:r>
            <a:r>
              <a:rPr lang="en-US" sz="1800" b="1" dirty="0">
                <a:solidFill>
                  <a:schemeClr val="tx1"/>
                </a:solidFill>
                <a:latin typeface="Myriad Pro" panose="020B0503030403020204" pitchFamily="34" charset="0"/>
              </a:rPr>
              <a:t> / </a:t>
            </a:r>
            <a:r>
              <a:rPr lang="en-US" sz="1800" b="1" dirty="0" err="1">
                <a:solidFill>
                  <a:srgbClr val="00B050"/>
                </a:solidFill>
                <a:latin typeface="Myriad Pro" panose="020B0503030403020204" pitchFamily="34" charset="0"/>
              </a:rPr>
              <a:t>lon</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err="1">
                <a:solidFill>
                  <a:schemeClr val="tx1"/>
                </a:solidFill>
                <a:latin typeface="Myriad Pro" panose="020B0503030403020204" pitchFamily="34" charset="0"/>
              </a:rPr>
              <a:t>bal</a:t>
            </a:r>
            <a:r>
              <a:rPr lang="en-US" sz="1800" b="1" dirty="0">
                <a:solidFill>
                  <a:schemeClr val="tx1"/>
                </a:solidFill>
                <a:latin typeface="Myriad Pro" panose="020B0503030403020204" pitchFamily="34" charset="0"/>
              </a:rPr>
              <a:t> / </a:t>
            </a:r>
            <a:r>
              <a:rPr lang="en-US" sz="1800" b="1" dirty="0" err="1">
                <a:solidFill>
                  <a:srgbClr val="00B050"/>
                </a:solidFill>
                <a:latin typeface="Myriad Pro" panose="020B0503030403020204" pitchFamily="34" charset="0"/>
              </a:rPr>
              <a:t>l</a:t>
            </a:r>
            <a:r>
              <a:rPr lang="en-US" sz="1800" b="1" dirty="0" err="1">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 on</a:t>
            </a:r>
          </a:p>
        </p:txBody>
      </p:sp>
      <p:sp>
        <p:nvSpPr>
          <p:cNvPr id="14" name="Google Shape;543;p35">
            <a:extLst>
              <a:ext uri="{FF2B5EF4-FFF2-40B4-BE49-F238E27FC236}">
                <a16:creationId xmlns:a16="http://schemas.microsoft.com/office/drawing/2014/main" id="{AFBAD0CB-B42C-4631-8E78-E60B2B0D879F}"/>
              </a:ext>
            </a:extLst>
          </p:cNvPr>
          <p:cNvSpPr>
            <a:spLocks/>
          </p:cNvSpPr>
          <p:nvPr/>
        </p:nvSpPr>
        <p:spPr bwMode="auto">
          <a:xfrm>
            <a:off x="3238895" y="5497029"/>
            <a:ext cx="530225" cy="271462"/>
          </a:xfrm>
          <a:custGeom>
            <a:avLst/>
            <a:gdLst>
              <a:gd name="T0" fmla="*/ 6832 w 3372524"/>
              <a:gd name="T1" fmla="*/ 2588 h 1727404"/>
              <a:gd name="T2" fmla="*/ 6450 w 3372524"/>
              <a:gd name="T3" fmla="*/ 2970 h 1727404"/>
              <a:gd name="T4" fmla="*/ 6832 w 3372524"/>
              <a:gd name="T5" fmla="*/ 3352 h 1727404"/>
              <a:gd name="T6" fmla="*/ 7214 w 3372524"/>
              <a:gd name="T7" fmla="*/ 2970 h 1727404"/>
              <a:gd name="T8" fmla="*/ 6832 w 3372524"/>
              <a:gd name="T9" fmla="*/ 2588 h 1727404"/>
              <a:gd name="T10" fmla="*/ 6553 w 3372524"/>
              <a:gd name="T11" fmla="*/ 2275 h 1727404"/>
              <a:gd name="T12" fmla="*/ 7704 w 3372524"/>
              <a:gd name="T13" fmla="*/ 3425 h 1727404"/>
              <a:gd name="T14" fmla="*/ 6553 w 3372524"/>
              <a:gd name="T15" fmla="*/ 4575 h 1727404"/>
              <a:gd name="T16" fmla="*/ 5402 w 3372524"/>
              <a:gd name="T17" fmla="*/ 3425 h 1727404"/>
              <a:gd name="T18" fmla="*/ 6553 w 3372524"/>
              <a:gd name="T19" fmla="*/ 2275 h 1727404"/>
              <a:gd name="T20" fmla="*/ 6553 w 3372524"/>
              <a:gd name="T21" fmla="*/ 1742 h 1727404"/>
              <a:gd name="T22" fmla="*/ 4868 w 3372524"/>
              <a:gd name="T23" fmla="*/ 3425 h 1727404"/>
              <a:gd name="T24" fmla="*/ 6553 w 3372524"/>
              <a:gd name="T25" fmla="*/ 5107 h 1727404"/>
              <a:gd name="T26" fmla="*/ 8237 w 3372524"/>
              <a:gd name="T27" fmla="*/ 3425 h 1727404"/>
              <a:gd name="T28" fmla="*/ 6553 w 3372524"/>
              <a:gd name="T29" fmla="*/ 1742 h 1727404"/>
              <a:gd name="T30" fmla="*/ 7357 w 3372524"/>
              <a:gd name="T31" fmla="*/ 1053 h 1727404"/>
              <a:gd name="T32" fmla="*/ 9072 w 3372524"/>
              <a:gd name="T33" fmla="*/ 3425 h 1727404"/>
              <a:gd name="T34" fmla="*/ 7980 w 3372524"/>
              <a:gd name="T35" fmla="*/ 5495 h 1727404"/>
              <a:gd name="T36" fmla="*/ 11428 w 3372524"/>
              <a:gd name="T37" fmla="*/ 3424 h 1727404"/>
              <a:gd name="T38" fmla="*/ 11450 w 3372524"/>
              <a:gd name="T39" fmla="*/ 3424 h 1727404"/>
              <a:gd name="T40" fmla="*/ 11439 w 3372524"/>
              <a:gd name="T41" fmla="*/ 3404 h 1727404"/>
              <a:gd name="T42" fmla="*/ 11450 w 3372524"/>
              <a:gd name="T43" fmla="*/ 3385 h 1727404"/>
              <a:gd name="T44" fmla="*/ 11429 w 3372524"/>
              <a:gd name="T45" fmla="*/ 3385 h 1727404"/>
              <a:gd name="T46" fmla="*/ 7357 w 3372524"/>
              <a:gd name="T47" fmla="*/ 1053 h 1727404"/>
              <a:gd name="T48" fmla="*/ 5929 w 3372524"/>
              <a:gd name="T49" fmla="*/ 997 h 1727404"/>
              <a:gd name="T50" fmla="*/ 1656 w 3372524"/>
              <a:gd name="T51" fmla="*/ 3404 h 1727404"/>
              <a:gd name="T52" fmla="*/ 1656 w 3372524"/>
              <a:gd name="T53" fmla="*/ 3405 h 1727404"/>
              <a:gd name="T54" fmla="*/ 5266 w 3372524"/>
              <a:gd name="T55" fmla="*/ 5576 h 1727404"/>
              <a:gd name="T56" fmla="*/ 4035 w 3372524"/>
              <a:gd name="T57" fmla="*/ 3425 h 1727404"/>
              <a:gd name="T58" fmla="*/ 5929 w 3372524"/>
              <a:gd name="T59" fmla="*/ 997 h 1727404"/>
              <a:gd name="T60" fmla="*/ 6539 w 3372524"/>
              <a:gd name="T61" fmla="*/ 0 h 1727404"/>
              <a:gd name="T62" fmla="*/ 13078 w 3372524"/>
              <a:gd name="T63" fmla="*/ 3398 h 1727404"/>
              <a:gd name="T64" fmla="*/ 13106 w 3372524"/>
              <a:gd name="T65" fmla="*/ 3397 h 1727404"/>
              <a:gd name="T66" fmla="*/ 13092 w 3372524"/>
              <a:gd name="T67" fmla="*/ 3424 h 1727404"/>
              <a:gd name="T68" fmla="*/ 13106 w 3372524"/>
              <a:gd name="T69" fmla="*/ 3453 h 1727404"/>
              <a:gd name="T70" fmla="*/ 13077 w 3372524"/>
              <a:gd name="T71" fmla="*/ 3452 h 1727404"/>
              <a:gd name="T72" fmla="*/ 6539 w 3372524"/>
              <a:gd name="T73" fmla="*/ 6704 h 1727404"/>
              <a:gd name="T74" fmla="*/ 0 w 3372524"/>
              <a:gd name="T75" fmla="*/ 3425 h 1727404"/>
              <a:gd name="T76" fmla="*/ 0 w 3372524"/>
              <a:gd name="T77" fmla="*/ 3424 h 1727404"/>
              <a:gd name="T78" fmla="*/ 6539 w 3372524"/>
              <a:gd name="T79" fmla="*/ 0 h 17274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72524" h="1727404" extrusionOk="0">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lumMod val="60000"/>
              <a:lumOff val="40000"/>
            </a:schemeClr>
          </a:solidFill>
          <a:ln>
            <a:solidFill>
              <a:srgbClr val="FF0000"/>
            </a:solidFill>
          </a:ln>
        </p:spPr>
        <p:txBody>
          <a:bodyPr lIns="91425" tIns="45700" rIns="91425" bIns="45700" anchor="ctr"/>
          <a:lstStyle/>
          <a:p>
            <a:pPr>
              <a:defRPr/>
            </a:pPr>
            <a:endParaRPr lang="en-US">
              <a:latin typeface="Myriad pro" panose="020B0503030403020204"/>
            </a:endParaRPr>
          </a:p>
        </p:txBody>
      </p:sp>
      <p:sp>
        <p:nvSpPr>
          <p:cNvPr id="19464" name="Rectangle 14">
            <a:extLst>
              <a:ext uri="{FF2B5EF4-FFF2-40B4-BE49-F238E27FC236}">
                <a16:creationId xmlns:a16="http://schemas.microsoft.com/office/drawing/2014/main" id="{25432F2E-53C1-4834-BC50-5591A250A8FE}"/>
              </a:ext>
            </a:extLst>
          </p:cNvPr>
          <p:cNvSpPr>
            <a:spLocks noChangeArrowheads="1"/>
          </p:cNvSpPr>
          <p:nvPr/>
        </p:nvSpPr>
        <p:spPr bwMode="auto">
          <a:xfrm>
            <a:off x="4457623" y="5386352"/>
            <a:ext cx="870824"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400" b="1" dirty="0">
                <a:solidFill>
                  <a:srgbClr val="FF0000"/>
                </a:solidFill>
                <a:latin typeface="Myriad Pro" panose="020B0503030403020204" pitchFamily="34" charset="0"/>
              </a:rPr>
              <a:t>“on”</a:t>
            </a:r>
          </a:p>
        </p:txBody>
      </p:sp>
      <p:pic>
        <p:nvPicPr>
          <p:cNvPr id="13" name="Picture 12">
            <a:extLst>
              <a:ext uri="{FF2B5EF4-FFF2-40B4-BE49-F238E27FC236}">
                <a16:creationId xmlns:a16="http://schemas.microsoft.com/office/drawing/2014/main" id="{5FA4F23A-E348-461B-B7E0-D13FCEB30332}"/>
              </a:ext>
            </a:extLst>
          </p:cNvPr>
          <p:cNvPicPr>
            <a:picLocks noChangeAspect="1"/>
          </p:cNvPicPr>
          <p:nvPr/>
        </p:nvPicPr>
        <p:blipFill>
          <a:blip r:embed="rId3">
            <a:duotone>
              <a:schemeClr val="accent1">
                <a:shade val="45000"/>
                <a:satMod val="135000"/>
              </a:schemeClr>
              <a:prstClr val="white"/>
            </a:duotone>
          </a:blip>
          <a:stretch>
            <a:fillRect/>
          </a:stretch>
        </p:blipFill>
        <p:spPr>
          <a:xfrm>
            <a:off x="325087" y="5286859"/>
            <a:ext cx="1046513" cy="779606"/>
          </a:xfrm>
          <a:prstGeom prst="rect">
            <a:avLst/>
          </a:prstGeom>
        </p:spPr>
      </p:pic>
      <p:sp>
        <p:nvSpPr>
          <p:cNvPr id="16" name="Rectangle 15">
            <a:extLst>
              <a:ext uri="{FF2B5EF4-FFF2-40B4-BE49-F238E27FC236}">
                <a16:creationId xmlns:a16="http://schemas.microsoft.com/office/drawing/2014/main" id="{E1DAA9A1-B45C-407F-A37D-15A53E1F15B5}"/>
              </a:ext>
            </a:extLst>
          </p:cNvPr>
          <p:cNvSpPr/>
          <p:nvPr/>
        </p:nvSpPr>
        <p:spPr>
          <a:xfrm>
            <a:off x="5916613" y="512763"/>
            <a:ext cx="5970587" cy="4940300"/>
          </a:xfrm>
          <a:prstGeom prst="rect">
            <a:avLst/>
          </a:prstGeom>
        </p:spPr>
        <p:txBody>
          <a:bodyPr>
            <a:spAutoFit/>
          </a:bodyPr>
          <a:lstStyle/>
          <a:p>
            <a:pPr algn="ctr">
              <a:defRPr/>
            </a:pPr>
            <a:r>
              <a:rPr lang="fr-FR" sz="1500" b="1" dirty="0">
                <a:latin typeface="Myriad Pro" panose="020B0503030403020204" pitchFamily="34" charset="0"/>
              </a:rPr>
              <a:t>Macaron, le mouton</a:t>
            </a:r>
          </a:p>
          <a:p>
            <a:pPr algn="ctr">
              <a:defRPr/>
            </a:pPr>
            <a:endParaRPr lang="fr-FR" sz="1500" b="1" dirty="0">
              <a:latin typeface="Myriad Pro" panose="020B0503030403020204" pitchFamily="34" charset="0"/>
            </a:endParaRPr>
          </a:p>
          <a:p>
            <a:pPr>
              <a:defRPr/>
            </a:pPr>
            <a:r>
              <a:rPr lang="fr-FR" sz="1500" dirty="0">
                <a:latin typeface="Myriad Pro" panose="020B0503030403020204" pitchFamily="34" charset="0"/>
              </a:rPr>
              <a:t>Dans le pré, Lison et Marion jouent au ballon. Macaron, le petit mouton, les regarde avec des yeux ronds. </a:t>
            </a:r>
          </a:p>
          <a:p>
            <a:pPr marL="342900" indent="-342900">
              <a:buFontTx/>
              <a:buChar char="-"/>
              <a:defRPr/>
            </a:pPr>
            <a:r>
              <a:rPr lang="fr-FR" sz="1500" dirty="0">
                <a:latin typeface="Myriad Pro" panose="020B0503030403020204" pitchFamily="34" charset="0"/>
              </a:rPr>
              <a:t>Mais que veut donc ce petit mouton ? demande Marion. </a:t>
            </a:r>
          </a:p>
          <a:p>
            <a:pPr marL="342900" indent="-342900">
              <a:buFontTx/>
              <a:buChar char="-"/>
              <a:defRPr/>
            </a:pPr>
            <a:r>
              <a:rPr lang="fr-FR" sz="1500" dirty="0">
                <a:latin typeface="Myriad Pro" panose="020B0503030403020204" pitchFamily="34" charset="0"/>
              </a:rPr>
              <a:t>Il a peut-être faim, répond Lison. </a:t>
            </a:r>
          </a:p>
          <a:p>
            <a:pPr>
              <a:defRPr/>
            </a:pPr>
            <a:r>
              <a:rPr lang="fr-FR" sz="1500" dirty="0">
                <a:latin typeface="Myriad Pro" panose="020B0503030403020204" pitchFamily="34" charset="0"/>
              </a:rPr>
              <a:t>La petite fille fouille dans ses poches. Elle y trouve trois bonbons et un vieux morceau de saucisson. Elle les donne à Macaron. Le petit mouton secoue la tête tristement : il n'a pas faim. Il n'aime ni les bonbons ni le vieux saucisson ! </a:t>
            </a:r>
          </a:p>
          <a:p>
            <a:pPr marL="342900" indent="-342900">
              <a:buFontTx/>
              <a:buChar char="-"/>
              <a:defRPr/>
            </a:pPr>
            <a:r>
              <a:rPr lang="fr-FR" sz="1500" dirty="0">
                <a:latin typeface="Myriad Pro" panose="020B0503030403020204" pitchFamily="34" charset="0"/>
              </a:rPr>
              <a:t>Mais que veut-il, ce petit mouton ? répète Marion. </a:t>
            </a:r>
          </a:p>
          <a:p>
            <a:pPr marL="342900" indent="-342900">
              <a:buFontTx/>
              <a:buChar char="-"/>
              <a:defRPr/>
            </a:pPr>
            <a:r>
              <a:rPr lang="fr-FR" sz="1500" dirty="0">
                <a:latin typeface="Myriad Pro" panose="020B0503030403020204" pitchFamily="34" charset="0"/>
              </a:rPr>
              <a:t>Il a peut-être froid, répond Lison. </a:t>
            </a:r>
          </a:p>
          <a:p>
            <a:pPr>
              <a:defRPr/>
            </a:pPr>
            <a:r>
              <a:rPr lang="fr-FR" sz="1500" dirty="0">
                <a:latin typeface="Myriad Pro" panose="020B0503030403020204" pitchFamily="34" charset="0"/>
              </a:rPr>
              <a:t>Elle enlève son bonnet et l'enfonce sur la tête de Macaron. Le petit mouton est furieux. Le bonnet lui tombe sur les yeux. Il n'y voit plus rien du tout.</a:t>
            </a:r>
          </a:p>
          <a:p>
            <a:pPr marL="342900" indent="-342900">
              <a:buFontTx/>
              <a:buChar char="-"/>
              <a:defRPr/>
            </a:pPr>
            <a:r>
              <a:rPr lang="fr-FR" sz="1500" dirty="0">
                <a:latin typeface="Myriad Pro" panose="020B0503030403020204" pitchFamily="34" charset="0"/>
              </a:rPr>
              <a:t>Il veut peut-être s'amuser, répond Marion. </a:t>
            </a:r>
          </a:p>
          <a:p>
            <a:pPr>
              <a:defRPr/>
            </a:pPr>
            <a:r>
              <a:rPr lang="fr-FR" sz="1500" dirty="0">
                <a:latin typeface="Myriad Pro" panose="020B0503030403020204" pitchFamily="34" charset="0"/>
              </a:rPr>
              <a:t>Elle lance le ballon à Macaron. Le petit mouton le rattrape avec la tête. Lison et Marion le regardent avec des yeux ronds. Macaron n'aime ni les bonbons, ni le vieux saucisson. Macaron aime jouer au ballon. Et c'est un vrai champion ! </a:t>
            </a:r>
          </a:p>
          <a:p>
            <a:pPr algn="r">
              <a:defRPr/>
            </a:pPr>
            <a:r>
              <a:rPr lang="fr-FR" sz="1500" b="1" dirty="0">
                <a:latin typeface="Myriad Pro" panose="020B0503030403020204" pitchFamily="34" charset="0"/>
              </a:rPr>
              <a:t>D'après Annie BOURNAT Mille ans de contes 2</a:t>
            </a:r>
          </a:p>
        </p:txBody>
      </p:sp>
      <p:pic>
        <p:nvPicPr>
          <p:cNvPr id="19467" name="Picture 15">
            <a:extLst>
              <a:ext uri="{FF2B5EF4-FFF2-40B4-BE49-F238E27FC236}">
                <a16:creationId xmlns:a16="http://schemas.microsoft.com/office/drawing/2014/main" id="{0292F523-0D1B-40C4-ABCB-7C1B347F6143}"/>
              </a:ext>
            </a:extLst>
          </p:cNvPr>
          <p:cNvPicPr>
            <a:picLocks noChangeAspect="1"/>
          </p:cNvPicPr>
          <p:nvPr/>
        </p:nvPicPr>
        <p:blipFill>
          <a:blip r:embed="rId4">
            <a:extLst>
              <a:ext uri="{28A0092B-C50C-407E-A947-70E740481C1C}">
                <a14:useLocalDpi xmlns:a14="http://schemas.microsoft.com/office/drawing/2010/main" val="0"/>
              </a:ext>
            </a:extLst>
          </a:blip>
          <a:srcRect l="64874" b="47328"/>
          <a:stretch>
            <a:fillRect/>
          </a:stretch>
        </p:blipFill>
        <p:spPr bwMode="auto">
          <a:xfrm>
            <a:off x="7259638" y="5481638"/>
            <a:ext cx="1731962"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8" name="Picture 15">
            <a:extLst>
              <a:ext uri="{FF2B5EF4-FFF2-40B4-BE49-F238E27FC236}">
                <a16:creationId xmlns:a16="http://schemas.microsoft.com/office/drawing/2014/main" id="{A0405AAB-50F3-4FAE-81D8-03B6596B238E}"/>
              </a:ext>
            </a:extLst>
          </p:cNvPr>
          <p:cNvPicPr>
            <a:picLocks noChangeAspect="1"/>
          </p:cNvPicPr>
          <p:nvPr/>
        </p:nvPicPr>
        <p:blipFill>
          <a:blip r:embed="rId4">
            <a:extLst>
              <a:ext uri="{28A0092B-C50C-407E-A947-70E740481C1C}">
                <a14:useLocalDpi xmlns:a14="http://schemas.microsoft.com/office/drawing/2010/main" val="0"/>
              </a:ext>
            </a:extLst>
          </a:blip>
          <a:srcRect l="72453" t="55458" b="20393"/>
          <a:stretch>
            <a:fillRect/>
          </a:stretch>
        </p:blipFill>
        <p:spPr bwMode="auto">
          <a:xfrm>
            <a:off x="9191625" y="5453063"/>
            <a:ext cx="162877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9" name="TextBox 25">
            <a:extLst>
              <a:ext uri="{FF2B5EF4-FFF2-40B4-BE49-F238E27FC236}">
                <a16:creationId xmlns:a16="http://schemas.microsoft.com/office/drawing/2014/main" id="{77689106-228C-40A5-99C8-F71F1F8BEEE9}"/>
              </a:ext>
            </a:extLst>
          </p:cNvPr>
          <p:cNvSpPr txBox="1">
            <a:spLocks noChangeArrowheads="1"/>
          </p:cNvSpPr>
          <p:nvPr/>
        </p:nvSpPr>
        <p:spPr bwMode="auto">
          <a:xfrm>
            <a:off x="3027235" y="3253443"/>
            <a:ext cx="2683754" cy="18158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800" b="1" dirty="0" err="1">
                <a:solidFill>
                  <a:schemeClr val="tx1"/>
                </a:solidFill>
                <a:latin typeface="Myriad Pro" panose="020B0503030403020204" pitchFamily="34" charset="0"/>
              </a:rPr>
              <a:t>Quelles</a:t>
            </a:r>
            <a:r>
              <a:rPr lang="en-US" altLang="fr-FR" sz="2800" b="1" dirty="0">
                <a:solidFill>
                  <a:schemeClr val="tx1"/>
                </a:solidFill>
                <a:latin typeface="Myriad Pro" panose="020B0503030403020204" pitchFamily="34" charset="0"/>
              </a:rPr>
              <a:t> </a:t>
            </a:r>
            <a:r>
              <a:rPr lang="en-US" altLang="fr-FR" sz="2800" b="1" dirty="0" err="1">
                <a:solidFill>
                  <a:schemeClr val="tx1"/>
                </a:solidFill>
                <a:latin typeface="Myriad Pro" panose="020B0503030403020204" pitchFamily="34" charset="0"/>
              </a:rPr>
              <a:t>lettres</a:t>
            </a:r>
            <a:r>
              <a:rPr lang="en-US" altLang="fr-FR" sz="2800" b="1" dirty="0">
                <a:solidFill>
                  <a:schemeClr val="tx1"/>
                </a:solidFill>
                <a:latin typeface="Myriad Pro" panose="020B0503030403020204" pitchFamily="34" charset="0"/>
              </a:rPr>
              <a:t>  se </a:t>
            </a:r>
            <a:r>
              <a:rPr lang="en-US" altLang="fr-FR" sz="2800" b="1" dirty="0" err="1">
                <a:solidFill>
                  <a:schemeClr val="tx1"/>
                </a:solidFill>
                <a:latin typeface="Myriad Pro" panose="020B0503030403020204" pitchFamily="34" charset="0"/>
              </a:rPr>
              <a:t>répètent</a:t>
            </a:r>
            <a:r>
              <a:rPr lang="en-US" altLang="fr-FR" sz="2800" b="1" dirty="0">
                <a:solidFill>
                  <a:schemeClr val="tx1"/>
                </a:solidFill>
                <a:latin typeface="Myriad Pro" panose="020B0503030403020204" pitchFamily="34" charset="0"/>
              </a:rPr>
              <a:t> dans “ton” et “</a:t>
            </a:r>
            <a:r>
              <a:rPr lang="en-US" altLang="fr-FR" sz="2800" b="1" dirty="0" err="1">
                <a:solidFill>
                  <a:schemeClr val="tx1"/>
                </a:solidFill>
                <a:latin typeface="Myriad Pro" panose="020B0503030403020204" pitchFamily="34" charset="0"/>
              </a:rPr>
              <a:t>lon</a:t>
            </a:r>
            <a:r>
              <a:rPr lang="en-US" altLang="fr-FR" sz="2800" b="1" dirty="0">
                <a:solidFill>
                  <a:schemeClr val="tx1"/>
                </a:solidFill>
                <a:latin typeface="Myriad Pro" panose="020B0503030403020204" pitchFamily="34" charset="0"/>
              </a:rPr>
              <a:t>”? </a:t>
            </a:r>
          </a:p>
        </p:txBody>
      </p:sp>
      <p:sp>
        <p:nvSpPr>
          <p:cNvPr id="19470" name="Rectangle 2">
            <a:extLst>
              <a:ext uri="{FF2B5EF4-FFF2-40B4-BE49-F238E27FC236}">
                <a16:creationId xmlns:a16="http://schemas.microsoft.com/office/drawing/2014/main" id="{19468546-AF2A-4E83-AE5B-26CD2A6ED664}"/>
              </a:ext>
            </a:extLst>
          </p:cNvPr>
          <p:cNvSpPr>
            <a:spLocks noChangeArrowheads="1"/>
          </p:cNvSpPr>
          <p:nvPr/>
        </p:nvSpPr>
        <p:spPr bwMode="auto">
          <a:xfrm>
            <a:off x="527306" y="3327122"/>
            <a:ext cx="248113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800" b="1" dirty="0" err="1">
                <a:solidFill>
                  <a:schemeClr val="tx1"/>
                </a:solidFill>
                <a:latin typeface="Myriad Pro" panose="020B0503030403020204" pitchFamily="34" charset="0"/>
              </a:rPr>
              <a:t>Quel</a:t>
            </a:r>
            <a:r>
              <a:rPr lang="en-US" altLang="fr-FR" sz="2800" b="1" dirty="0">
                <a:solidFill>
                  <a:schemeClr val="tx1"/>
                </a:solidFill>
                <a:latin typeface="Myriad Pro" panose="020B0503030403020204" pitchFamily="34" charset="0"/>
              </a:rPr>
              <a:t> son se </a:t>
            </a:r>
            <a:r>
              <a:rPr lang="en-US" altLang="fr-FR" sz="2800" b="1" dirty="0" err="1">
                <a:solidFill>
                  <a:schemeClr val="tx1"/>
                </a:solidFill>
                <a:latin typeface="Myriad Pro" panose="020B0503030403020204" pitchFamily="34" charset="0"/>
              </a:rPr>
              <a:t>répète</a:t>
            </a:r>
            <a:r>
              <a:rPr lang="en-US" altLang="fr-FR" sz="2800" b="1" dirty="0">
                <a:solidFill>
                  <a:schemeClr val="tx1"/>
                </a:solidFill>
                <a:latin typeface="Myriad Pro" panose="020B0503030403020204" pitchFamily="34" charset="0"/>
              </a:rPr>
              <a:t> dans  “ton” et “</a:t>
            </a:r>
            <a:r>
              <a:rPr lang="en-US" altLang="fr-FR" sz="2800" b="1" dirty="0" err="1">
                <a:solidFill>
                  <a:schemeClr val="tx1"/>
                </a:solidFill>
                <a:latin typeface="Myriad Pro" panose="020B0503030403020204" pitchFamily="34" charset="0"/>
              </a:rPr>
              <a:t>lon</a:t>
            </a:r>
            <a:r>
              <a:rPr lang="en-US" altLang="fr-FR" sz="2800" b="1" dirty="0">
                <a:solidFill>
                  <a:schemeClr val="tx1"/>
                </a:solidFill>
                <a:latin typeface="Myriad Pro" panose="020B0503030403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fade">
                                      <p:cBhvr>
                                        <p:cTn id="7" dur="1000"/>
                                        <p:tgtEl>
                                          <p:spTgt spid="19459"/>
                                        </p:tgtEl>
                                      </p:cBhvr>
                                    </p:animEffect>
                                    <p:anim calcmode="lin" valueType="num">
                                      <p:cBhvr>
                                        <p:cTn id="8" dur="1000" fill="hold"/>
                                        <p:tgtEl>
                                          <p:spTgt spid="19459"/>
                                        </p:tgtEl>
                                        <p:attrNameLst>
                                          <p:attrName>ppt_x</p:attrName>
                                        </p:attrNameLst>
                                      </p:cBhvr>
                                      <p:tavLst>
                                        <p:tav tm="0">
                                          <p:val>
                                            <p:strVal val="#ppt_x"/>
                                          </p:val>
                                        </p:tav>
                                        <p:tav tm="100000">
                                          <p:val>
                                            <p:strVal val="#ppt_x"/>
                                          </p:val>
                                        </p:tav>
                                      </p:tavLst>
                                    </p:anim>
                                    <p:anim calcmode="lin" valueType="num">
                                      <p:cBhvr>
                                        <p:cTn id="9" dur="1000" fill="hold"/>
                                        <p:tgtEl>
                                          <p:spTgt spid="194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470"/>
                                        </p:tgtEl>
                                        <p:attrNameLst>
                                          <p:attrName>style.visibility</p:attrName>
                                        </p:attrNameLst>
                                      </p:cBhvr>
                                      <p:to>
                                        <p:strVal val="visible"/>
                                      </p:to>
                                    </p:set>
                                    <p:animEffect transition="in" filter="fade">
                                      <p:cBhvr>
                                        <p:cTn id="34" dur="1000"/>
                                        <p:tgtEl>
                                          <p:spTgt spid="19470"/>
                                        </p:tgtEl>
                                      </p:cBhvr>
                                    </p:animEffect>
                                    <p:anim calcmode="lin" valueType="num">
                                      <p:cBhvr>
                                        <p:cTn id="35" dur="1000" fill="hold"/>
                                        <p:tgtEl>
                                          <p:spTgt spid="19470"/>
                                        </p:tgtEl>
                                        <p:attrNameLst>
                                          <p:attrName>ppt_x</p:attrName>
                                        </p:attrNameLst>
                                      </p:cBhvr>
                                      <p:tavLst>
                                        <p:tav tm="0">
                                          <p:val>
                                            <p:strVal val="#ppt_x"/>
                                          </p:val>
                                        </p:tav>
                                        <p:tav tm="100000">
                                          <p:val>
                                            <p:strVal val="#ppt_x"/>
                                          </p:val>
                                        </p:tav>
                                      </p:tavLst>
                                    </p:anim>
                                    <p:anim calcmode="lin" valueType="num">
                                      <p:cBhvr>
                                        <p:cTn id="36" dur="1000" fill="hold"/>
                                        <p:tgtEl>
                                          <p:spTgt spid="1947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46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9469"/>
                                        </p:tgtEl>
                                        <p:attrNameLst>
                                          <p:attrName>style.visibility</p:attrName>
                                        </p:attrNameLst>
                                      </p:cBhvr>
                                      <p:to>
                                        <p:strVal val="visible"/>
                                      </p:to>
                                    </p:set>
                                    <p:animEffect transition="in" filter="fade">
                                      <p:cBhvr>
                                        <p:cTn id="47" dur="1000"/>
                                        <p:tgtEl>
                                          <p:spTgt spid="19469"/>
                                        </p:tgtEl>
                                      </p:cBhvr>
                                    </p:animEffect>
                                    <p:anim calcmode="lin" valueType="num">
                                      <p:cBhvr>
                                        <p:cTn id="48" dur="1000" fill="hold"/>
                                        <p:tgtEl>
                                          <p:spTgt spid="19469"/>
                                        </p:tgtEl>
                                        <p:attrNameLst>
                                          <p:attrName>ppt_x</p:attrName>
                                        </p:attrNameLst>
                                      </p:cBhvr>
                                      <p:tavLst>
                                        <p:tav tm="0">
                                          <p:val>
                                            <p:strVal val="#ppt_x"/>
                                          </p:val>
                                        </p:tav>
                                        <p:tav tm="100000">
                                          <p:val>
                                            <p:strVal val="#ppt_x"/>
                                          </p:val>
                                        </p:tav>
                                      </p:tavLst>
                                    </p:anim>
                                    <p:anim calcmode="lin" valueType="num">
                                      <p:cBhvr>
                                        <p:cTn id="49" dur="1000" fill="hold"/>
                                        <p:tgtEl>
                                          <p:spTgt spid="1946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9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19460" grpId="0" animBg="1"/>
      <p:bldP spid="19464" grpId="0" animBg="1"/>
      <p:bldP spid="19469" grpId="0" animBg="1"/>
      <p:bldP spid="194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25">
            <a:extLst>
              <a:ext uri="{FF2B5EF4-FFF2-40B4-BE49-F238E27FC236}">
                <a16:creationId xmlns:a16="http://schemas.microsoft.com/office/drawing/2014/main" id="{9119434E-7B1D-42F8-8B45-B1D04206DB2F}"/>
              </a:ext>
            </a:extLst>
          </p:cNvPr>
          <p:cNvSpPr txBox="1">
            <a:spLocks noChangeArrowheads="1"/>
          </p:cNvSpPr>
          <p:nvPr/>
        </p:nvSpPr>
        <p:spPr bwMode="auto">
          <a:xfrm>
            <a:off x="1169988" y="928688"/>
            <a:ext cx="4319587"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400" b="1" dirty="0">
                <a:solidFill>
                  <a:schemeClr val="tx1"/>
                </a:solidFill>
                <a:latin typeface="Myriad Pro" panose="020B0503030403020204" pitchFamily="34" charset="0"/>
              </a:rPr>
              <a:t>Ecoute et relève dans le texte tous les mots où tu entends [</a:t>
            </a:r>
            <a:r>
              <a:rPr lang="fr-FR" altLang="fr-FR" sz="2400" b="1" dirty="0">
                <a:solidFill>
                  <a:schemeClr val="tx1"/>
                </a:solidFill>
              </a:rPr>
              <a:t>õ]</a:t>
            </a:r>
            <a:r>
              <a:rPr lang="fr-FR" altLang="fr-FR" sz="2400" b="1" dirty="0">
                <a:solidFill>
                  <a:schemeClr val="tx1"/>
                </a:solidFill>
                <a:latin typeface="Myriad Pro" panose="020B0503030403020204" pitchFamily="34" charset="0"/>
              </a:rPr>
              <a:t>. </a:t>
            </a:r>
          </a:p>
        </p:txBody>
      </p:sp>
      <p:sp>
        <p:nvSpPr>
          <p:cNvPr id="14" name="Google Shape;543;p35">
            <a:extLst>
              <a:ext uri="{FF2B5EF4-FFF2-40B4-BE49-F238E27FC236}">
                <a16:creationId xmlns:a16="http://schemas.microsoft.com/office/drawing/2014/main" id="{4AE60B1F-979A-427C-B2B9-EB60187B3061}"/>
              </a:ext>
            </a:extLst>
          </p:cNvPr>
          <p:cNvSpPr>
            <a:spLocks/>
          </p:cNvSpPr>
          <p:nvPr/>
        </p:nvSpPr>
        <p:spPr bwMode="auto">
          <a:xfrm>
            <a:off x="711270" y="5045411"/>
            <a:ext cx="530225" cy="271462"/>
          </a:xfrm>
          <a:custGeom>
            <a:avLst/>
            <a:gdLst>
              <a:gd name="T0" fmla="*/ 6832 w 3372524"/>
              <a:gd name="T1" fmla="*/ 2588 h 1727404"/>
              <a:gd name="T2" fmla="*/ 6450 w 3372524"/>
              <a:gd name="T3" fmla="*/ 2970 h 1727404"/>
              <a:gd name="T4" fmla="*/ 6832 w 3372524"/>
              <a:gd name="T5" fmla="*/ 3352 h 1727404"/>
              <a:gd name="T6" fmla="*/ 7214 w 3372524"/>
              <a:gd name="T7" fmla="*/ 2970 h 1727404"/>
              <a:gd name="T8" fmla="*/ 6832 w 3372524"/>
              <a:gd name="T9" fmla="*/ 2588 h 1727404"/>
              <a:gd name="T10" fmla="*/ 6553 w 3372524"/>
              <a:gd name="T11" fmla="*/ 2275 h 1727404"/>
              <a:gd name="T12" fmla="*/ 7704 w 3372524"/>
              <a:gd name="T13" fmla="*/ 3425 h 1727404"/>
              <a:gd name="T14" fmla="*/ 6553 w 3372524"/>
              <a:gd name="T15" fmla="*/ 4575 h 1727404"/>
              <a:gd name="T16" fmla="*/ 5402 w 3372524"/>
              <a:gd name="T17" fmla="*/ 3425 h 1727404"/>
              <a:gd name="T18" fmla="*/ 6553 w 3372524"/>
              <a:gd name="T19" fmla="*/ 2275 h 1727404"/>
              <a:gd name="T20" fmla="*/ 6553 w 3372524"/>
              <a:gd name="T21" fmla="*/ 1742 h 1727404"/>
              <a:gd name="T22" fmla="*/ 4868 w 3372524"/>
              <a:gd name="T23" fmla="*/ 3425 h 1727404"/>
              <a:gd name="T24" fmla="*/ 6553 w 3372524"/>
              <a:gd name="T25" fmla="*/ 5107 h 1727404"/>
              <a:gd name="T26" fmla="*/ 8237 w 3372524"/>
              <a:gd name="T27" fmla="*/ 3425 h 1727404"/>
              <a:gd name="T28" fmla="*/ 6553 w 3372524"/>
              <a:gd name="T29" fmla="*/ 1742 h 1727404"/>
              <a:gd name="T30" fmla="*/ 7357 w 3372524"/>
              <a:gd name="T31" fmla="*/ 1053 h 1727404"/>
              <a:gd name="T32" fmla="*/ 9072 w 3372524"/>
              <a:gd name="T33" fmla="*/ 3425 h 1727404"/>
              <a:gd name="T34" fmla="*/ 7980 w 3372524"/>
              <a:gd name="T35" fmla="*/ 5495 h 1727404"/>
              <a:gd name="T36" fmla="*/ 11428 w 3372524"/>
              <a:gd name="T37" fmla="*/ 3424 h 1727404"/>
              <a:gd name="T38" fmla="*/ 11450 w 3372524"/>
              <a:gd name="T39" fmla="*/ 3424 h 1727404"/>
              <a:gd name="T40" fmla="*/ 11439 w 3372524"/>
              <a:gd name="T41" fmla="*/ 3404 h 1727404"/>
              <a:gd name="T42" fmla="*/ 11450 w 3372524"/>
              <a:gd name="T43" fmla="*/ 3385 h 1727404"/>
              <a:gd name="T44" fmla="*/ 11429 w 3372524"/>
              <a:gd name="T45" fmla="*/ 3385 h 1727404"/>
              <a:gd name="T46" fmla="*/ 7357 w 3372524"/>
              <a:gd name="T47" fmla="*/ 1053 h 1727404"/>
              <a:gd name="T48" fmla="*/ 5929 w 3372524"/>
              <a:gd name="T49" fmla="*/ 997 h 1727404"/>
              <a:gd name="T50" fmla="*/ 1656 w 3372524"/>
              <a:gd name="T51" fmla="*/ 3404 h 1727404"/>
              <a:gd name="T52" fmla="*/ 1656 w 3372524"/>
              <a:gd name="T53" fmla="*/ 3405 h 1727404"/>
              <a:gd name="T54" fmla="*/ 5266 w 3372524"/>
              <a:gd name="T55" fmla="*/ 5576 h 1727404"/>
              <a:gd name="T56" fmla="*/ 4035 w 3372524"/>
              <a:gd name="T57" fmla="*/ 3425 h 1727404"/>
              <a:gd name="T58" fmla="*/ 5929 w 3372524"/>
              <a:gd name="T59" fmla="*/ 997 h 1727404"/>
              <a:gd name="T60" fmla="*/ 6539 w 3372524"/>
              <a:gd name="T61" fmla="*/ 0 h 1727404"/>
              <a:gd name="T62" fmla="*/ 13078 w 3372524"/>
              <a:gd name="T63" fmla="*/ 3398 h 1727404"/>
              <a:gd name="T64" fmla="*/ 13106 w 3372524"/>
              <a:gd name="T65" fmla="*/ 3397 h 1727404"/>
              <a:gd name="T66" fmla="*/ 13092 w 3372524"/>
              <a:gd name="T67" fmla="*/ 3424 h 1727404"/>
              <a:gd name="T68" fmla="*/ 13106 w 3372524"/>
              <a:gd name="T69" fmla="*/ 3453 h 1727404"/>
              <a:gd name="T70" fmla="*/ 13077 w 3372524"/>
              <a:gd name="T71" fmla="*/ 3452 h 1727404"/>
              <a:gd name="T72" fmla="*/ 6539 w 3372524"/>
              <a:gd name="T73" fmla="*/ 6704 h 1727404"/>
              <a:gd name="T74" fmla="*/ 0 w 3372524"/>
              <a:gd name="T75" fmla="*/ 3425 h 1727404"/>
              <a:gd name="T76" fmla="*/ 0 w 3372524"/>
              <a:gd name="T77" fmla="*/ 3424 h 1727404"/>
              <a:gd name="T78" fmla="*/ 6539 w 3372524"/>
              <a:gd name="T79" fmla="*/ 0 h 17274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72524" h="1727404" extrusionOk="0">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lumMod val="60000"/>
              <a:lumOff val="40000"/>
            </a:schemeClr>
          </a:solidFill>
          <a:ln>
            <a:solidFill>
              <a:srgbClr val="FF0000"/>
            </a:solidFill>
          </a:ln>
        </p:spPr>
        <p:txBody>
          <a:bodyPr lIns="91425" tIns="45700" rIns="91425" bIns="45700" anchor="ctr"/>
          <a:lstStyle/>
          <a:p>
            <a:pPr>
              <a:defRPr/>
            </a:pPr>
            <a:endParaRPr lang="en-US">
              <a:latin typeface="Myriad pro" panose="020B0503030403020204"/>
            </a:endParaRPr>
          </a:p>
        </p:txBody>
      </p:sp>
      <p:sp>
        <p:nvSpPr>
          <p:cNvPr id="21509" name="TextBox 1">
            <a:extLst>
              <a:ext uri="{FF2B5EF4-FFF2-40B4-BE49-F238E27FC236}">
                <a16:creationId xmlns:a16="http://schemas.microsoft.com/office/drawing/2014/main" id="{24153836-9DF0-4366-809C-40F4F3FD2A45}"/>
              </a:ext>
            </a:extLst>
          </p:cNvPr>
          <p:cNvSpPr txBox="1">
            <a:spLocks noChangeArrowheads="1"/>
          </p:cNvSpPr>
          <p:nvPr/>
        </p:nvSpPr>
        <p:spPr bwMode="auto">
          <a:xfrm>
            <a:off x="1356155" y="2259460"/>
            <a:ext cx="383381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sz="2000" b="1" dirty="0">
                <a:solidFill>
                  <a:srgbClr val="FF0000"/>
                </a:solidFill>
                <a:latin typeface="Myriad Pro" panose="020B0503030403020204" pitchFamily="34" charset="0"/>
              </a:rPr>
              <a:t>Marion 		</a:t>
            </a:r>
            <a:r>
              <a:rPr lang="en-US" altLang="en-US" sz="2000" b="1" dirty="0" err="1">
                <a:solidFill>
                  <a:srgbClr val="FF0000"/>
                </a:solidFill>
                <a:latin typeface="Myriad Pro" panose="020B0503030403020204" pitchFamily="34" charset="0"/>
              </a:rPr>
              <a:t>Lison</a:t>
            </a:r>
            <a:r>
              <a:rPr lang="en-US" altLang="en-US" sz="2000" b="1" dirty="0">
                <a:solidFill>
                  <a:srgbClr val="FF0000"/>
                </a:solidFill>
                <a:latin typeface="Myriad Pro" panose="020B0503030403020204" pitchFamily="34" charset="0"/>
              </a:rPr>
              <a:t> </a:t>
            </a:r>
          </a:p>
          <a:p>
            <a:r>
              <a:rPr lang="en-US" altLang="en-US" sz="2000" b="1" dirty="0">
                <a:solidFill>
                  <a:srgbClr val="FF0000"/>
                </a:solidFill>
                <a:latin typeface="Myriad Pro" panose="020B0503030403020204" pitchFamily="34" charset="0"/>
              </a:rPr>
              <a:t>Macaron	</a:t>
            </a:r>
            <a:r>
              <a:rPr lang="en-US" altLang="en-US" sz="2000" b="1" dirty="0" err="1">
                <a:solidFill>
                  <a:srgbClr val="FF0000"/>
                </a:solidFill>
                <a:latin typeface="Myriad Pro" panose="020B0503030403020204" pitchFamily="34" charset="0"/>
              </a:rPr>
              <a:t>ronds</a:t>
            </a:r>
            <a:r>
              <a:rPr lang="en-US" altLang="en-US" sz="2000" b="1" dirty="0">
                <a:solidFill>
                  <a:srgbClr val="FF0000"/>
                </a:solidFill>
                <a:latin typeface="Myriad Pro" panose="020B0503030403020204" pitchFamily="34" charset="0"/>
              </a:rPr>
              <a:t> </a:t>
            </a:r>
          </a:p>
          <a:p>
            <a:r>
              <a:rPr lang="en-US" altLang="en-US" sz="2000" b="1" dirty="0" err="1">
                <a:solidFill>
                  <a:srgbClr val="FF0000"/>
                </a:solidFill>
                <a:latin typeface="Myriad Pro" panose="020B0503030403020204" pitchFamily="34" charset="0"/>
              </a:rPr>
              <a:t>donc</a:t>
            </a:r>
            <a:r>
              <a:rPr lang="en-US" altLang="en-US" sz="2000" b="1" dirty="0">
                <a:solidFill>
                  <a:srgbClr val="FF0000"/>
                </a:solidFill>
                <a:latin typeface="Myriad Pro" panose="020B0503030403020204" pitchFamily="34" charset="0"/>
              </a:rPr>
              <a:t>		son </a:t>
            </a:r>
          </a:p>
          <a:p>
            <a:r>
              <a:rPr lang="en-US" altLang="en-US" sz="2000" b="1" dirty="0" err="1">
                <a:solidFill>
                  <a:srgbClr val="FF0000"/>
                </a:solidFill>
                <a:latin typeface="Myriad Pro" panose="020B0503030403020204" pitchFamily="34" charset="0"/>
              </a:rPr>
              <a:t>Répond</a:t>
            </a:r>
            <a:r>
              <a:rPr lang="en-US" altLang="en-US" sz="2000" b="1" dirty="0">
                <a:solidFill>
                  <a:srgbClr val="FF0000"/>
                </a:solidFill>
                <a:latin typeface="Myriad Pro" panose="020B0503030403020204" pitchFamily="34" charset="0"/>
              </a:rPr>
              <a:t>		Bonbons</a:t>
            </a:r>
          </a:p>
          <a:p>
            <a:r>
              <a:rPr lang="en-US" altLang="en-US" sz="2000" b="1" dirty="0" err="1">
                <a:solidFill>
                  <a:srgbClr val="FF0000"/>
                </a:solidFill>
                <a:latin typeface="Myriad Pro" panose="020B0503030403020204" pitchFamily="34" charset="0"/>
              </a:rPr>
              <a:t>Saucisson</a:t>
            </a:r>
            <a:r>
              <a:rPr lang="en-US" altLang="en-US" sz="2000" b="1" dirty="0">
                <a:solidFill>
                  <a:srgbClr val="FF0000"/>
                </a:solidFill>
                <a:latin typeface="Myriad Pro" panose="020B0503030403020204" pitchFamily="34" charset="0"/>
              </a:rPr>
              <a:t>	</a:t>
            </a:r>
            <a:r>
              <a:rPr lang="en-US" altLang="en-US" sz="2000" b="1" dirty="0" err="1">
                <a:solidFill>
                  <a:srgbClr val="FF0000"/>
                </a:solidFill>
                <a:latin typeface="Myriad Pro" panose="020B0503030403020204" pitchFamily="34" charset="0"/>
              </a:rPr>
              <a:t>Enfonce</a:t>
            </a:r>
            <a:endParaRPr lang="en-US" altLang="en-US" sz="2000" b="1" dirty="0">
              <a:solidFill>
                <a:srgbClr val="FF0000"/>
              </a:solidFill>
              <a:latin typeface="Myriad Pro" panose="020B0503030403020204" pitchFamily="34" charset="0"/>
            </a:endParaRPr>
          </a:p>
          <a:p>
            <a:r>
              <a:rPr lang="en-US" altLang="en-US" sz="2000" b="1" dirty="0" err="1">
                <a:solidFill>
                  <a:srgbClr val="FF0000"/>
                </a:solidFill>
                <a:latin typeface="Myriad Pro" panose="020B0503030403020204" pitchFamily="34" charset="0"/>
              </a:rPr>
              <a:t>Tombe</a:t>
            </a:r>
            <a:r>
              <a:rPr lang="en-US" altLang="en-US" sz="2000" b="1" dirty="0">
                <a:solidFill>
                  <a:srgbClr val="FF0000"/>
                </a:solidFill>
                <a:latin typeface="Myriad Pro" panose="020B0503030403020204" pitchFamily="34" charset="0"/>
              </a:rPr>
              <a:t> 		Champion</a:t>
            </a:r>
          </a:p>
        </p:txBody>
      </p:sp>
      <p:sp>
        <p:nvSpPr>
          <p:cNvPr id="3" name="Rectangle 2">
            <a:extLst>
              <a:ext uri="{FF2B5EF4-FFF2-40B4-BE49-F238E27FC236}">
                <a16:creationId xmlns:a16="http://schemas.microsoft.com/office/drawing/2014/main" id="{3F51F729-66B0-45AB-A112-DB0B323689DB}"/>
              </a:ext>
            </a:extLst>
          </p:cNvPr>
          <p:cNvSpPr/>
          <p:nvPr/>
        </p:nvSpPr>
        <p:spPr>
          <a:xfrm>
            <a:off x="1641872" y="6055328"/>
            <a:ext cx="1132041" cy="461665"/>
          </a:xfrm>
          <a:prstGeom prst="rect">
            <a:avLst/>
          </a:prstGeom>
        </p:spPr>
        <p:txBody>
          <a:bodyPr wrap="none">
            <a:spAutoFit/>
          </a:bodyPr>
          <a:lstStyle/>
          <a:p>
            <a:pPr>
              <a:defRPr/>
            </a:pPr>
            <a:r>
              <a:rPr lang="en-US" altLang="en-US" sz="2400" b="1" strike="sngStrike" dirty="0" err="1">
                <a:solidFill>
                  <a:srgbClr val="FF0000"/>
                </a:solidFill>
                <a:latin typeface="Myriad Pro" panose="020B0503030403020204" pitchFamily="34" charset="0"/>
              </a:rPr>
              <a:t>donne</a:t>
            </a:r>
            <a:r>
              <a:rPr lang="en-US" altLang="en-US" sz="2400" b="1" strike="sngStrike" dirty="0">
                <a:solidFill>
                  <a:srgbClr val="FF0000"/>
                </a:solidFill>
                <a:latin typeface="Myriad Pro" panose="020B0503030403020204" pitchFamily="34" charset="0"/>
              </a:rPr>
              <a:t> </a:t>
            </a:r>
            <a:endParaRPr lang="en-US" altLang="en-US" sz="2000" b="1" strike="sngStrike" dirty="0">
              <a:solidFill>
                <a:srgbClr val="FF0000"/>
              </a:solidFill>
              <a:latin typeface="Myriad Pro" panose="020B0503030403020204" pitchFamily="34" charset="0"/>
            </a:endParaRPr>
          </a:p>
        </p:txBody>
      </p:sp>
      <p:sp>
        <p:nvSpPr>
          <p:cNvPr id="20" name="Rectangle 19">
            <a:extLst>
              <a:ext uri="{FF2B5EF4-FFF2-40B4-BE49-F238E27FC236}">
                <a16:creationId xmlns:a16="http://schemas.microsoft.com/office/drawing/2014/main" id="{BB8CB3A6-A3A1-44DF-8D19-EC71C4578B0B}"/>
              </a:ext>
            </a:extLst>
          </p:cNvPr>
          <p:cNvSpPr/>
          <p:nvPr/>
        </p:nvSpPr>
        <p:spPr>
          <a:xfrm>
            <a:off x="5489575" y="512763"/>
            <a:ext cx="6397625" cy="4247317"/>
          </a:xfrm>
          <a:prstGeom prst="rect">
            <a:avLst/>
          </a:prstGeom>
        </p:spPr>
        <p:txBody>
          <a:bodyPr>
            <a:spAutoFit/>
          </a:bodyPr>
          <a:lstStyle/>
          <a:p>
            <a:pPr algn="ctr">
              <a:defRPr/>
            </a:pPr>
            <a:r>
              <a:rPr lang="fr-FR" sz="1500" b="1" dirty="0">
                <a:latin typeface="Myriad Pro" panose="020B0503030403020204" pitchFamily="34" charset="0"/>
              </a:rPr>
              <a:t>Macaron, le mouton</a:t>
            </a:r>
          </a:p>
          <a:p>
            <a:pPr algn="ctr">
              <a:defRPr/>
            </a:pPr>
            <a:endParaRPr lang="fr-FR" sz="1500" b="1" dirty="0">
              <a:latin typeface="Myriad Pro" panose="020B0503030403020204" pitchFamily="34" charset="0"/>
            </a:endParaRPr>
          </a:p>
          <a:p>
            <a:pPr>
              <a:defRPr/>
            </a:pPr>
            <a:r>
              <a:rPr lang="fr-FR" sz="1500" dirty="0">
                <a:latin typeface="Myriad Pro" panose="020B0503030403020204" pitchFamily="34" charset="0"/>
              </a:rPr>
              <a:t>Dans le pré, Lison et Marion jouent au ballon. Macaron, le petit mouton, les regarde avec des yeux ronds. </a:t>
            </a:r>
          </a:p>
          <a:p>
            <a:pPr marL="342900" indent="-342900">
              <a:buFontTx/>
              <a:buChar char="-"/>
              <a:defRPr/>
            </a:pPr>
            <a:r>
              <a:rPr lang="fr-FR" sz="1500" dirty="0">
                <a:latin typeface="Myriad Pro" panose="020B0503030403020204" pitchFamily="34" charset="0"/>
              </a:rPr>
              <a:t>Mais que veut donc ce petit mouton ? demande Marion. </a:t>
            </a:r>
          </a:p>
          <a:p>
            <a:pPr marL="342900" indent="-342900">
              <a:buFontTx/>
              <a:buChar char="-"/>
              <a:defRPr/>
            </a:pPr>
            <a:r>
              <a:rPr lang="fr-FR" sz="1500" dirty="0">
                <a:latin typeface="Myriad Pro" panose="020B0503030403020204" pitchFamily="34" charset="0"/>
              </a:rPr>
              <a:t>Il a peut-être faim, répond Lison. </a:t>
            </a:r>
          </a:p>
          <a:p>
            <a:pPr>
              <a:defRPr/>
            </a:pPr>
            <a:r>
              <a:rPr lang="fr-FR" sz="1500" dirty="0">
                <a:latin typeface="Myriad Pro" panose="020B0503030403020204" pitchFamily="34" charset="0"/>
              </a:rPr>
              <a:t>La petite fille fouille dans ses poches. Elle y trouve trois bonbons et un vieux morceau de saucisson. Elle les donne à Macaron. Le petit mouton secoue la tête tristement : il n'a pas faim. Il n'aime ni les bonbons ni le vieux saucisson ! </a:t>
            </a:r>
          </a:p>
          <a:p>
            <a:pPr marL="342900" indent="-342900">
              <a:buFontTx/>
              <a:buChar char="-"/>
              <a:defRPr/>
            </a:pPr>
            <a:r>
              <a:rPr lang="fr-FR" sz="1500" dirty="0">
                <a:latin typeface="Myriad Pro" panose="020B0503030403020204" pitchFamily="34" charset="0"/>
              </a:rPr>
              <a:t>Mais que veut-il, ce petit mouton ? répète Marion. </a:t>
            </a:r>
          </a:p>
          <a:p>
            <a:pPr marL="342900" indent="-342900">
              <a:buFontTx/>
              <a:buChar char="-"/>
              <a:defRPr/>
            </a:pPr>
            <a:r>
              <a:rPr lang="fr-FR" sz="1500" dirty="0">
                <a:latin typeface="Myriad Pro" panose="020B0503030403020204" pitchFamily="34" charset="0"/>
              </a:rPr>
              <a:t>Il a peut-être froid, répond Lison. </a:t>
            </a:r>
          </a:p>
          <a:p>
            <a:pPr>
              <a:defRPr/>
            </a:pPr>
            <a:r>
              <a:rPr lang="fr-FR" sz="1500" dirty="0">
                <a:latin typeface="Myriad Pro" panose="020B0503030403020204" pitchFamily="34" charset="0"/>
              </a:rPr>
              <a:t>Elle enlève son bonnet et l'enfonce sur la tête de Macaron. Le petit mouton est furieux. Le bonnet lui tombe sur les yeux. Il n'y voit plus rien du tout.</a:t>
            </a:r>
          </a:p>
          <a:p>
            <a:pPr marL="342900" indent="-342900">
              <a:buFontTx/>
              <a:buChar char="-"/>
              <a:defRPr/>
            </a:pPr>
            <a:r>
              <a:rPr lang="fr-FR" sz="1500" dirty="0">
                <a:latin typeface="Myriad Pro" panose="020B0503030403020204" pitchFamily="34" charset="0"/>
              </a:rPr>
              <a:t>Il veut peut-être s'amuser, répond Marion. </a:t>
            </a:r>
          </a:p>
          <a:p>
            <a:pPr>
              <a:defRPr/>
            </a:pPr>
            <a:r>
              <a:rPr lang="fr-FR" sz="1500" dirty="0">
                <a:latin typeface="Myriad Pro" panose="020B0503030403020204" pitchFamily="34" charset="0"/>
              </a:rPr>
              <a:t>Elle lance le ballon à Macaron. Le petit mouton le rattrape avec la tête. Lison et Marion le regardent avec des yeux ronds. Macaron n'aime ni les bonbons, ni le vieux saucisson. Macaron aime jouer au ballon. Et c'est un vrai champion ! </a:t>
            </a:r>
          </a:p>
          <a:p>
            <a:pPr algn="r">
              <a:defRPr/>
            </a:pPr>
            <a:r>
              <a:rPr lang="fr-FR" sz="1500" b="1" dirty="0">
                <a:latin typeface="Myriad Pro" panose="020B0503030403020204" pitchFamily="34" charset="0"/>
              </a:rPr>
              <a:t>D'après Annie BOURNAT Mille ans de contes 2, Éd. Milan, 1991</a:t>
            </a:r>
          </a:p>
        </p:txBody>
      </p:sp>
      <p:pic>
        <p:nvPicPr>
          <p:cNvPr id="21512" name="Picture 15">
            <a:extLst>
              <a:ext uri="{FF2B5EF4-FFF2-40B4-BE49-F238E27FC236}">
                <a16:creationId xmlns:a16="http://schemas.microsoft.com/office/drawing/2014/main" id="{4E881307-5FE6-4045-A901-348C7CC210E3}"/>
              </a:ext>
            </a:extLst>
          </p:cNvPr>
          <p:cNvPicPr>
            <a:picLocks noChangeAspect="1"/>
          </p:cNvPicPr>
          <p:nvPr/>
        </p:nvPicPr>
        <p:blipFill>
          <a:blip r:embed="rId3">
            <a:extLst>
              <a:ext uri="{28A0092B-C50C-407E-A947-70E740481C1C}">
                <a14:useLocalDpi xmlns:a14="http://schemas.microsoft.com/office/drawing/2010/main" val="0"/>
              </a:ext>
            </a:extLst>
          </a:blip>
          <a:srcRect l="64874" b="47328"/>
          <a:stretch>
            <a:fillRect/>
          </a:stretch>
        </p:blipFill>
        <p:spPr bwMode="auto">
          <a:xfrm>
            <a:off x="7259638" y="5481638"/>
            <a:ext cx="1731962"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15">
            <a:extLst>
              <a:ext uri="{FF2B5EF4-FFF2-40B4-BE49-F238E27FC236}">
                <a16:creationId xmlns:a16="http://schemas.microsoft.com/office/drawing/2014/main" id="{74DFAF69-9A8F-4864-B5A2-8B12FCC36AE7}"/>
              </a:ext>
            </a:extLst>
          </p:cNvPr>
          <p:cNvPicPr>
            <a:picLocks noChangeAspect="1"/>
          </p:cNvPicPr>
          <p:nvPr/>
        </p:nvPicPr>
        <p:blipFill>
          <a:blip r:embed="rId3">
            <a:extLst>
              <a:ext uri="{28A0092B-C50C-407E-A947-70E740481C1C}">
                <a14:useLocalDpi xmlns:a14="http://schemas.microsoft.com/office/drawing/2010/main" val="0"/>
              </a:ext>
            </a:extLst>
          </a:blip>
          <a:srcRect l="72453" t="55458" b="20393"/>
          <a:stretch>
            <a:fillRect/>
          </a:stretch>
        </p:blipFill>
        <p:spPr bwMode="auto">
          <a:xfrm>
            <a:off x="9191625" y="5453063"/>
            <a:ext cx="162877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a:extLst>
              <a:ext uri="{FF2B5EF4-FFF2-40B4-BE49-F238E27FC236}">
                <a16:creationId xmlns:a16="http://schemas.microsoft.com/office/drawing/2014/main" id="{3FA3D4C7-65B0-4CA4-A86C-E72A06702D95}"/>
              </a:ext>
            </a:extLst>
          </p:cNvPr>
          <p:cNvSpPr/>
          <p:nvPr/>
        </p:nvSpPr>
        <p:spPr>
          <a:xfrm>
            <a:off x="3146869" y="6043279"/>
            <a:ext cx="1246752" cy="461665"/>
          </a:xfrm>
          <a:prstGeom prst="rect">
            <a:avLst/>
          </a:prstGeom>
        </p:spPr>
        <p:txBody>
          <a:bodyPr wrap="none">
            <a:spAutoFit/>
          </a:bodyPr>
          <a:lstStyle/>
          <a:p>
            <a:pPr>
              <a:defRPr/>
            </a:pPr>
            <a:r>
              <a:rPr lang="en-US" altLang="en-US" sz="2400" b="1" strike="sngStrike" dirty="0">
                <a:solidFill>
                  <a:srgbClr val="FF0000"/>
                </a:solidFill>
                <a:latin typeface="Myriad Pro" panose="020B0503030403020204" pitchFamily="34" charset="0"/>
              </a:rPr>
              <a:t>bonnet </a:t>
            </a:r>
            <a:endParaRPr lang="en-US" altLang="en-US" sz="2000" b="1" strike="sngStrike" dirty="0">
              <a:solidFill>
                <a:srgbClr val="FF0000"/>
              </a:solidFill>
              <a:latin typeface="Myriad Pro" panose="020B0503030403020204" pitchFamily="34" charset="0"/>
            </a:endParaRPr>
          </a:p>
        </p:txBody>
      </p:sp>
      <p:pic>
        <p:nvPicPr>
          <p:cNvPr id="13" name="Picture 12">
            <a:extLst>
              <a:ext uri="{FF2B5EF4-FFF2-40B4-BE49-F238E27FC236}">
                <a16:creationId xmlns:a16="http://schemas.microsoft.com/office/drawing/2014/main" id="{5FA4F23A-E348-461B-B7E0-D13FCEB30332}"/>
              </a:ext>
            </a:extLst>
          </p:cNvPr>
          <p:cNvPicPr>
            <a:picLocks noChangeAspect="1"/>
          </p:cNvPicPr>
          <p:nvPr/>
        </p:nvPicPr>
        <p:blipFill>
          <a:blip r:embed="rId4">
            <a:duotone>
              <a:schemeClr val="accent1">
                <a:shade val="45000"/>
                <a:satMod val="135000"/>
              </a:schemeClr>
              <a:prstClr val="white"/>
            </a:duotone>
          </a:blip>
          <a:stretch>
            <a:fillRect/>
          </a:stretch>
        </p:blipFill>
        <p:spPr>
          <a:xfrm>
            <a:off x="238537" y="1382794"/>
            <a:ext cx="737845" cy="549662"/>
          </a:xfrm>
          <a:prstGeom prst="rect">
            <a:avLst/>
          </a:prstGeom>
        </p:spPr>
      </p:pic>
      <p:sp>
        <p:nvSpPr>
          <p:cNvPr id="16" name="TextBox 17">
            <a:extLst>
              <a:ext uri="{FF2B5EF4-FFF2-40B4-BE49-F238E27FC236}">
                <a16:creationId xmlns:a16="http://schemas.microsoft.com/office/drawing/2014/main" id="{E9931AF9-AA5B-4D52-B7F6-0CE7B447CDE6}"/>
              </a:ext>
            </a:extLst>
          </p:cNvPr>
          <p:cNvSpPr txBox="1">
            <a:spLocks noChangeArrowheads="1"/>
          </p:cNvSpPr>
          <p:nvPr/>
        </p:nvSpPr>
        <p:spPr bwMode="auto">
          <a:xfrm>
            <a:off x="1305354" y="4580977"/>
            <a:ext cx="3935413"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fr-FR" altLang="fr-FR" sz="2400" b="1" dirty="0">
                <a:solidFill>
                  <a:schemeClr val="tx1"/>
                </a:solidFill>
                <a:latin typeface="Myriad Pro" panose="020B0503030403020204" pitchFamily="34" charset="0"/>
              </a:rPr>
              <a:t>Relève dans le texte des mots où tu vois “on” mais tu n’entends pas [õ].</a:t>
            </a:r>
          </a:p>
        </p:txBody>
      </p:sp>
      <p:sp>
        <p:nvSpPr>
          <p:cNvPr id="17" name="Google Shape;438;p29">
            <a:extLst>
              <a:ext uri="{FF2B5EF4-FFF2-40B4-BE49-F238E27FC236}">
                <a16:creationId xmlns:a16="http://schemas.microsoft.com/office/drawing/2014/main" id="{1A52E60A-2F65-4C32-BB1D-356886C2B895}"/>
              </a:ext>
            </a:extLst>
          </p:cNvPr>
          <p:cNvSpPr txBox="1">
            <a:spLocks noChangeArrowheads="1"/>
          </p:cNvSpPr>
          <p:nvPr/>
        </p:nvSpPr>
        <p:spPr bwMode="auto">
          <a:xfrm>
            <a:off x="904875" y="0"/>
            <a:ext cx="105822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fade">
                                      <p:cBhvr>
                                        <p:cTn id="7" dur="1000"/>
                                        <p:tgtEl>
                                          <p:spTgt spid="21507"/>
                                        </p:tgtEl>
                                      </p:cBhvr>
                                    </p:animEffect>
                                    <p:anim calcmode="lin" valueType="num">
                                      <p:cBhvr>
                                        <p:cTn id="8" dur="1000" fill="hold"/>
                                        <p:tgtEl>
                                          <p:spTgt spid="21507"/>
                                        </p:tgtEl>
                                        <p:attrNameLst>
                                          <p:attrName>ppt_x</p:attrName>
                                        </p:attrNameLst>
                                      </p:cBhvr>
                                      <p:tavLst>
                                        <p:tav tm="0">
                                          <p:val>
                                            <p:strVal val="#ppt_x"/>
                                          </p:val>
                                        </p:tav>
                                        <p:tav tm="100000">
                                          <p:val>
                                            <p:strVal val="#ppt_x"/>
                                          </p:val>
                                        </p:tav>
                                      </p:tavLst>
                                    </p:anim>
                                    <p:anim calcmode="lin" valueType="num">
                                      <p:cBhvr>
                                        <p:cTn id="9" dur="1000" fill="hold"/>
                                        <p:tgtEl>
                                          <p:spTgt spid="2150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509">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9">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509">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509">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509">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509">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p:bldP spid="14"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Box 25">
            <a:extLst>
              <a:ext uri="{FF2B5EF4-FFF2-40B4-BE49-F238E27FC236}">
                <a16:creationId xmlns:a16="http://schemas.microsoft.com/office/drawing/2014/main" id="{BFC37F3B-6F5D-4EF4-9AF8-0D18EC844981}"/>
              </a:ext>
            </a:extLst>
          </p:cNvPr>
          <p:cNvSpPr txBox="1">
            <a:spLocks noChangeArrowheads="1"/>
          </p:cNvSpPr>
          <p:nvPr/>
        </p:nvSpPr>
        <p:spPr bwMode="auto">
          <a:xfrm>
            <a:off x="504825" y="783124"/>
            <a:ext cx="4735514" cy="8302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400" b="1" dirty="0" err="1">
                <a:solidFill>
                  <a:schemeClr val="tx1"/>
                </a:solidFill>
                <a:latin typeface="Myriad Pro" panose="020B0503030403020204" pitchFamily="34" charset="0"/>
              </a:rPr>
              <a:t>Décompose</a:t>
            </a:r>
            <a:r>
              <a:rPr lang="en-US" altLang="fr-FR" sz="2400" b="1" dirty="0">
                <a:solidFill>
                  <a:schemeClr val="tx1"/>
                </a:solidFill>
                <a:latin typeface="Myriad Pro" panose="020B0503030403020204" pitchFamily="34" charset="0"/>
              </a:rPr>
              <a:t> les mots </a:t>
            </a:r>
            <a:r>
              <a:rPr lang="en-US" altLang="fr-FR" sz="2400" b="1" dirty="0" err="1">
                <a:solidFill>
                  <a:schemeClr val="tx1"/>
                </a:solidFill>
                <a:latin typeface="Myriad Pro" panose="020B0503030403020204" pitchFamily="34" charset="0"/>
              </a:rPr>
              <a:t>suivants</a:t>
            </a:r>
            <a:r>
              <a:rPr lang="en-US" altLang="fr-FR" sz="2400" b="1" dirty="0">
                <a:solidFill>
                  <a:schemeClr val="tx1"/>
                </a:solidFill>
                <a:latin typeface="Myriad Pro" panose="020B0503030403020204" pitchFamily="34" charset="0"/>
              </a:rPr>
              <a:t> </a:t>
            </a:r>
            <a:r>
              <a:rPr lang="en-US" altLang="fr-FR" sz="2400" b="1" dirty="0" err="1">
                <a:solidFill>
                  <a:schemeClr val="tx1"/>
                </a:solidFill>
                <a:latin typeface="Myriad Pro" panose="020B0503030403020204" pitchFamily="34" charset="0"/>
              </a:rPr>
              <a:t>comme</a:t>
            </a:r>
            <a:r>
              <a:rPr lang="en-US" altLang="fr-FR" sz="2400" b="1" dirty="0">
                <a:solidFill>
                  <a:schemeClr val="tx1"/>
                </a:solidFill>
                <a:latin typeface="Myriad Pro" panose="020B0503030403020204" pitchFamily="34" charset="0"/>
              </a:rPr>
              <a:t> dans </a:t>
            </a:r>
            <a:r>
              <a:rPr lang="en-US" altLang="fr-FR" sz="2400" b="1" dirty="0" err="1">
                <a:solidFill>
                  <a:schemeClr val="tx1"/>
                </a:solidFill>
                <a:latin typeface="Myriad Pro" panose="020B0503030403020204" pitchFamily="34" charset="0"/>
              </a:rPr>
              <a:t>l’exemple</a:t>
            </a:r>
            <a:r>
              <a:rPr lang="en-US" altLang="fr-FR" sz="2400" b="1" dirty="0">
                <a:solidFill>
                  <a:schemeClr val="tx1"/>
                </a:solidFill>
                <a:latin typeface="Myriad Pro" panose="020B0503030403020204" pitchFamily="34" charset="0"/>
              </a:rPr>
              <a:t>. </a:t>
            </a:r>
          </a:p>
        </p:txBody>
      </p:sp>
      <p:sp>
        <p:nvSpPr>
          <p:cNvPr id="15" name="Rectangle 14">
            <a:extLst>
              <a:ext uri="{FF2B5EF4-FFF2-40B4-BE49-F238E27FC236}">
                <a16:creationId xmlns:a16="http://schemas.microsoft.com/office/drawing/2014/main" id="{672C516B-FF43-4329-A211-39F6880845F3}"/>
              </a:ext>
            </a:extLst>
          </p:cNvPr>
          <p:cNvSpPr/>
          <p:nvPr/>
        </p:nvSpPr>
        <p:spPr>
          <a:xfrm>
            <a:off x="654050" y="2173288"/>
            <a:ext cx="2117725" cy="1200150"/>
          </a:xfrm>
          <a:prstGeom prst="rect">
            <a:avLst/>
          </a:prstGeom>
          <a:solidFill>
            <a:schemeClr val="bg1">
              <a:lumMod val="95000"/>
            </a:schemeClr>
          </a:solidFill>
        </p:spPr>
        <p:txBody>
          <a:bodyPr>
            <a:spAutoFit/>
          </a:bodyPr>
          <a:lstStyle/>
          <a:p>
            <a:pPr algn="ctr">
              <a:defRPr/>
            </a:pPr>
            <a:r>
              <a:rPr lang="en-US" sz="1800" b="1" dirty="0">
                <a:solidFill>
                  <a:schemeClr val="tx1"/>
                </a:solidFill>
                <a:latin typeface="Myriad Pro" panose="020B0503030403020204" pitchFamily="34" charset="0"/>
              </a:rPr>
              <a:t>Macaron</a:t>
            </a:r>
          </a:p>
          <a:p>
            <a:pPr algn="ctr">
              <a:defRPr/>
            </a:pPr>
            <a:r>
              <a:rPr lang="en-US" sz="1800" b="1" dirty="0">
                <a:solidFill>
                  <a:schemeClr val="tx1"/>
                </a:solidFill>
                <a:latin typeface="Myriad Pro" panose="020B0503030403020204" pitchFamily="34" charset="0"/>
              </a:rPr>
              <a:t>Ma / </a:t>
            </a:r>
            <a:r>
              <a:rPr lang="en-US" sz="1800" b="1" dirty="0">
                <a:solidFill>
                  <a:srgbClr val="00B050"/>
                </a:solidFill>
                <a:latin typeface="Myriad Pro" panose="020B0503030403020204" pitchFamily="34" charset="0"/>
              </a:rPr>
              <a:t>ca</a:t>
            </a:r>
            <a:r>
              <a:rPr lang="en-US" sz="1800" b="1" dirty="0">
                <a:solidFill>
                  <a:schemeClr val="tx1"/>
                </a:solidFill>
                <a:latin typeface="Myriad Pro" panose="020B0503030403020204" pitchFamily="34" charset="0"/>
              </a:rPr>
              <a:t> / </a:t>
            </a:r>
            <a:r>
              <a:rPr lang="en-US" sz="1800" b="1" dirty="0" err="1">
                <a:solidFill>
                  <a:schemeClr val="accent5"/>
                </a:solidFill>
                <a:latin typeface="Myriad Pro" panose="020B0503030403020204" pitchFamily="34" charset="0"/>
              </a:rPr>
              <a:t>ron</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a:solidFill>
                  <a:schemeClr val="tx1"/>
                </a:solidFill>
                <a:latin typeface="Myriad Pro" panose="020B0503030403020204" pitchFamily="34" charset="0"/>
              </a:rPr>
              <a:t>Ma / </a:t>
            </a:r>
            <a:r>
              <a:rPr lang="en-US" sz="1800" b="1" dirty="0">
                <a:solidFill>
                  <a:srgbClr val="00B050"/>
                </a:solidFill>
                <a:latin typeface="Myriad Pro" panose="020B0503030403020204" pitchFamily="34" charset="0"/>
              </a:rPr>
              <a:t>ca</a:t>
            </a:r>
            <a:r>
              <a:rPr lang="en-US" sz="1800" b="1" dirty="0">
                <a:solidFill>
                  <a:schemeClr val="tx1"/>
                </a:solidFill>
                <a:latin typeface="Myriad Pro" panose="020B0503030403020204" pitchFamily="34" charset="0"/>
              </a:rPr>
              <a:t> /</a:t>
            </a:r>
            <a:r>
              <a:rPr lang="en-US" sz="1800" b="1" dirty="0">
                <a:solidFill>
                  <a:schemeClr val="bg2">
                    <a:lumMod val="20000"/>
                    <a:lumOff val="80000"/>
                  </a:schemeClr>
                </a:solidFill>
                <a:latin typeface="Myriad Pro" panose="020B0503030403020204" pitchFamily="34" charset="0"/>
              </a:rPr>
              <a:t> </a:t>
            </a:r>
            <a:r>
              <a:rPr lang="en-US" sz="1800" b="1" dirty="0" err="1">
                <a:solidFill>
                  <a:schemeClr val="accent5"/>
                </a:solidFill>
                <a:latin typeface="Myriad Pro" panose="020B0503030403020204" pitchFamily="34" charset="0"/>
              </a:rPr>
              <a:t>r</a:t>
            </a:r>
            <a:r>
              <a:rPr lang="en-US" sz="1800" b="1" dirty="0" err="1">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on = [õ]</a:t>
            </a:r>
          </a:p>
        </p:txBody>
      </p:sp>
      <p:sp>
        <p:nvSpPr>
          <p:cNvPr id="17" name="Rectangle 16">
            <a:extLst>
              <a:ext uri="{FF2B5EF4-FFF2-40B4-BE49-F238E27FC236}">
                <a16:creationId xmlns:a16="http://schemas.microsoft.com/office/drawing/2014/main" id="{F1E26D67-BC97-445C-B7DC-D548A5DD8FF2}"/>
              </a:ext>
            </a:extLst>
          </p:cNvPr>
          <p:cNvSpPr/>
          <p:nvPr/>
        </p:nvSpPr>
        <p:spPr>
          <a:xfrm>
            <a:off x="3122613" y="2174875"/>
            <a:ext cx="2117725" cy="1200150"/>
          </a:xfrm>
          <a:prstGeom prst="rect">
            <a:avLst/>
          </a:prstGeom>
          <a:solidFill>
            <a:schemeClr val="bg1">
              <a:lumMod val="95000"/>
            </a:schemeClr>
          </a:solidFill>
        </p:spPr>
        <p:txBody>
          <a:bodyPr>
            <a:spAutoFit/>
          </a:bodyPr>
          <a:lstStyle/>
          <a:p>
            <a:pPr algn="ctr">
              <a:defRPr/>
            </a:pPr>
            <a:r>
              <a:rPr lang="en-US" sz="1800" b="1" dirty="0" err="1">
                <a:solidFill>
                  <a:schemeClr val="tx1"/>
                </a:solidFill>
                <a:latin typeface="Myriad Pro" panose="020B0503030403020204" pitchFamily="34" charset="0"/>
              </a:rPr>
              <a:t>répond</a:t>
            </a:r>
            <a:endParaRPr lang="en-US" sz="1800" b="1" dirty="0">
              <a:solidFill>
                <a:schemeClr val="tx1"/>
              </a:solidFill>
              <a:latin typeface="Myriad Pro" panose="020B0503030403020204" pitchFamily="34" charset="0"/>
            </a:endParaRPr>
          </a:p>
          <a:p>
            <a:pPr algn="ctr">
              <a:defRPr/>
            </a:pPr>
            <a:r>
              <a:rPr lang="en-US" sz="1800" b="1" dirty="0" err="1">
                <a:solidFill>
                  <a:schemeClr val="tx1"/>
                </a:solidFill>
                <a:latin typeface="Myriad Pro" panose="020B0503030403020204" pitchFamily="34" charset="0"/>
              </a:rPr>
              <a:t>ré</a:t>
            </a:r>
            <a:r>
              <a:rPr lang="en-US" sz="1800" b="1" dirty="0">
                <a:solidFill>
                  <a:srgbClr val="00B050"/>
                </a:solidFill>
                <a:latin typeface="Myriad Pro" panose="020B0503030403020204" pitchFamily="34" charset="0"/>
              </a:rPr>
              <a:t> </a:t>
            </a:r>
            <a:r>
              <a:rPr lang="en-US" sz="1800" b="1" dirty="0">
                <a:solidFill>
                  <a:schemeClr val="tx1"/>
                </a:solidFill>
                <a:latin typeface="Myriad Pro" panose="020B0503030403020204" pitchFamily="34" charset="0"/>
              </a:rPr>
              <a:t>/ </a:t>
            </a:r>
            <a:r>
              <a:rPr lang="en-US" sz="1800" b="1" dirty="0">
                <a:solidFill>
                  <a:schemeClr val="accent5"/>
                </a:solidFill>
                <a:latin typeface="Myriad Pro" panose="020B0503030403020204" pitchFamily="34" charset="0"/>
              </a:rPr>
              <a:t>pond</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err="1">
                <a:solidFill>
                  <a:schemeClr val="tx1"/>
                </a:solidFill>
                <a:latin typeface="Myriad Pro" panose="020B0503030403020204" pitchFamily="34" charset="0"/>
              </a:rPr>
              <a:t>ré</a:t>
            </a:r>
            <a:r>
              <a:rPr lang="en-US" sz="1800" b="1" dirty="0">
                <a:solidFill>
                  <a:schemeClr val="tx1"/>
                </a:solidFill>
                <a:latin typeface="Myriad Pro" panose="020B0503030403020204" pitchFamily="34" charset="0"/>
              </a:rPr>
              <a:t> /</a:t>
            </a:r>
            <a:r>
              <a:rPr lang="en-US" sz="1800" b="1" dirty="0">
                <a:solidFill>
                  <a:schemeClr val="bg2">
                    <a:lumMod val="20000"/>
                    <a:lumOff val="80000"/>
                  </a:schemeClr>
                </a:solidFill>
                <a:latin typeface="Myriad Pro" panose="020B0503030403020204" pitchFamily="34" charset="0"/>
              </a:rPr>
              <a:t> </a:t>
            </a:r>
            <a:r>
              <a:rPr lang="en-US" sz="1800" b="1" dirty="0">
                <a:solidFill>
                  <a:srgbClr val="0070C0"/>
                </a:solidFill>
                <a:latin typeface="Myriad Pro" panose="020B0503030403020204" pitchFamily="34" charset="0"/>
              </a:rPr>
              <a:t>p</a:t>
            </a:r>
            <a:r>
              <a:rPr lang="en-US" sz="1800" b="1" dirty="0">
                <a:solidFill>
                  <a:srgbClr val="FF0000"/>
                </a:solidFill>
                <a:latin typeface="Myriad Pro" panose="020B0503030403020204" pitchFamily="34" charset="0"/>
              </a:rPr>
              <a:t>on</a:t>
            </a:r>
            <a:r>
              <a:rPr lang="en-US" sz="1800" b="1" dirty="0">
                <a:solidFill>
                  <a:schemeClr val="accent5"/>
                </a:solidFill>
                <a:latin typeface="Myriad Pro" panose="020B0503030403020204" pitchFamily="34" charset="0"/>
              </a:rPr>
              <a:t>d</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on = [õ]</a:t>
            </a:r>
          </a:p>
        </p:txBody>
      </p:sp>
      <p:sp>
        <p:nvSpPr>
          <p:cNvPr id="20" name="Rectangle 19">
            <a:extLst>
              <a:ext uri="{FF2B5EF4-FFF2-40B4-BE49-F238E27FC236}">
                <a16:creationId xmlns:a16="http://schemas.microsoft.com/office/drawing/2014/main" id="{231257E9-D613-4D8D-88BD-1C2A18E2EB34}"/>
              </a:ext>
            </a:extLst>
          </p:cNvPr>
          <p:cNvSpPr/>
          <p:nvPr/>
        </p:nvSpPr>
        <p:spPr>
          <a:xfrm>
            <a:off x="3122613" y="3565525"/>
            <a:ext cx="2117725" cy="1200150"/>
          </a:xfrm>
          <a:prstGeom prst="rect">
            <a:avLst/>
          </a:prstGeom>
          <a:solidFill>
            <a:schemeClr val="bg1">
              <a:lumMod val="95000"/>
            </a:schemeClr>
          </a:solidFill>
        </p:spPr>
        <p:txBody>
          <a:bodyPr>
            <a:spAutoFit/>
          </a:bodyPr>
          <a:lstStyle/>
          <a:p>
            <a:pPr algn="ctr">
              <a:defRPr/>
            </a:pPr>
            <a:r>
              <a:rPr lang="en-US" sz="1800" b="1" dirty="0">
                <a:solidFill>
                  <a:schemeClr val="tx1"/>
                </a:solidFill>
                <a:latin typeface="Myriad Pro" panose="020B0503030403020204" pitchFamily="34" charset="0"/>
              </a:rPr>
              <a:t>bonbon</a:t>
            </a:r>
          </a:p>
          <a:p>
            <a:pPr algn="ctr">
              <a:defRPr/>
            </a:pPr>
            <a:r>
              <a:rPr lang="en-US" sz="1800" b="1" dirty="0">
                <a:solidFill>
                  <a:schemeClr val="tx1"/>
                </a:solidFill>
                <a:latin typeface="Myriad Pro" panose="020B0503030403020204" pitchFamily="34" charset="0"/>
              </a:rPr>
              <a:t>bon / </a:t>
            </a:r>
            <a:r>
              <a:rPr lang="en-US" sz="1800" b="1" dirty="0">
                <a:solidFill>
                  <a:schemeClr val="accent5"/>
                </a:solidFill>
                <a:latin typeface="Myriad Pro" panose="020B0503030403020204" pitchFamily="34" charset="0"/>
              </a:rPr>
              <a:t>bon</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a:solidFill>
                  <a:schemeClr val="tx1"/>
                </a:solidFill>
                <a:latin typeface="Myriad Pro" panose="020B0503030403020204" pitchFamily="34" charset="0"/>
              </a:rPr>
              <a:t>b</a:t>
            </a:r>
            <a:r>
              <a:rPr lang="en-US" sz="1800" b="1" dirty="0">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a:t>
            </a:r>
            <a:r>
              <a:rPr lang="en-US" sz="1800" b="1" dirty="0">
                <a:solidFill>
                  <a:schemeClr val="tx1"/>
                </a:solidFill>
                <a:latin typeface="Myriad Pro" panose="020B0503030403020204" pitchFamily="34" charset="0"/>
              </a:rPr>
              <a:t>/</a:t>
            </a:r>
            <a:r>
              <a:rPr lang="en-US" sz="1800" b="1" dirty="0">
                <a:solidFill>
                  <a:schemeClr val="bg2">
                    <a:lumMod val="20000"/>
                    <a:lumOff val="80000"/>
                  </a:schemeClr>
                </a:solidFill>
                <a:latin typeface="Myriad Pro" panose="020B0503030403020204" pitchFamily="34" charset="0"/>
              </a:rPr>
              <a:t> </a:t>
            </a:r>
            <a:r>
              <a:rPr lang="en-US" sz="1800" b="1" dirty="0">
                <a:solidFill>
                  <a:srgbClr val="0070C0"/>
                </a:solidFill>
                <a:latin typeface="Myriad Pro" panose="020B0503030403020204" pitchFamily="34" charset="0"/>
              </a:rPr>
              <a:t>b</a:t>
            </a:r>
            <a:r>
              <a:rPr lang="en-US" sz="1800" b="1" dirty="0">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rgbClr val="FF0000"/>
                </a:solidFill>
                <a:latin typeface="Myriad Pro" panose="020B0503030403020204" pitchFamily="34" charset="0"/>
              </a:rPr>
              <a:t>       on     </a:t>
            </a:r>
            <a:r>
              <a:rPr lang="en-US" sz="1800" b="1" dirty="0" err="1">
                <a:solidFill>
                  <a:srgbClr val="FF0000"/>
                </a:solidFill>
                <a:latin typeface="Myriad Pro" panose="020B0503030403020204" pitchFamily="34" charset="0"/>
              </a:rPr>
              <a:t>on</a:t>
            </a:r>
            <a:r>
              <a:rPr lang="en-US" sz="1800" b="1" dirty="0">
                <a:solidFill>
                  <a:srgbClr val="FF0000"/>
                </a:solidFill>
                <a:latin typeface="Myriad Pro" panose="020B0503030403020204" pitchFamily="34" charset="0"/>
              </a:rPr>
              <a:t> = [õ]</a:t>
            </a:r>
          </a:p>
        </p:txBody>
      </p:sp>
      <p:sp>
        <p:nvSpPr>
          <p:cNvPr id="21" name="Rectangle 20">
            <a:extLst>
              <a:ext uri="{FF2B5EF4-FFF2-40B4-BE49-F238E27FC236}">
                <a16:creationId xmlns:a16="http://schemas.microsoft.com/office/drawing/2014/main" id="{47E40C0D-E3FB-4557-9F68-A89064339C12}"/>
              </a:ext>
            </a:extLst>
          </p:cNvPr>
          <p:cNvSpPr/>
          <p:nvPr/>
        </p:nvSpPr>
        <p:spPr>
          <a:xfrm>
            <a:off x="654050" y="3568700"/>
            <a:ext cx="2117725" cy="1200150"/>
          </a:xfrm>
          <a:prstGeom prst="rect">
            <a:avLst/>
          </a:prstGeom>
          <a:solidFill>
            <a:schemeClr val="bg1">
              <a:lumMod val="95000"/>
            </a:schemeClr>
          </a:solidFill>
        </p:spPr>
        <p:txBody>
          <a:bodyPr>
            <a:spAutoFit/>
          </a:bodyPr>
          <a:lstStyle/>
          <a:p>
            <a:pPr algn="ctr">
              <a:defRPr/>
            </a:pPr>
            <a:r>
              <a:rPr lang="en-US" sz="1800" b="1" dirty="0" err="1">
                <a:solidFill>
                  <a:schemeClr val="tx1"/>
                </a:solidFill>
                <a:latin typeface="Myriad Pro" panose="020B0503030403020204" pitchFamily="34" charset="0"/>
              </a:rPr>
              <a:t>saucisson</a:t>
            </a:r>
            <a:endParaRPr lang="en-US" sz="1800" b="1" dirty="0">
              <a:solidFill>
                <a:schemeClr val="tx1"/>
              </a:solidFill>
              <a:latin typeface="Myriad Pro" panose="020B0503030403020204" pitchFamily="34" charset="0"/>
            </a:endParaRPr>
          </a:p>
          <a:p>
            <a:pPr algn="ctr">
              <a:defRPr/>
            </a:pPr>
            <a:r>
              <a:rPr lang="en-US" sz="1800" b="1" dirty="0" err="1">
                <a:solidFill>
                  <a:schemeClr val="tx1"/>
                </a:solidFill>
                <a:latin typeface="Myriad Pro" panose="020B0503030403020204" pitchFamily="34" charset="0"/>
              </a:rPr>
              <a:t>sau</a:t>
            </a:r>
            <a:r>
              <a:rPr lang="en-US" sz="1800" b="1" dirty="0">
                <a:solidFill>
                  <a:schemeClr val="tx1"/>
                </a:solidFill>
                <a:latin typeface="Myriad Pro" panose="020B0503030403020204" pitchFamily="34" charset="0"/>
              </a:rPr>
              <a:t> / </a:t>
            </a:r>
            <a:r>
              <a:rPr lang="en-US" sz="1800" b="1" dirty="0">
                <a:solidFill>
                  <a:srgbClr val="00B050"/>
                </a:solidFill>
                <a:latin typeface="Myriad Pro" panose="020B0503030403020204" pitchFamily="34" charset="0"/>
              </a:rPr>
              <a:t>cis </a:t>
            </a:r>
            <a:r>
              <a:rPr lang="en-US" sz="1800" b="1" dirty="0">
                <a:solidFill>
                  <a:schemeClr val="tx1"/>
                </a:solidFill>
                <a:latin typeface="Myriad Pro" panose="020B0503030403020204" pitchFamily="34" charset="0"/>
              </a:rPr>
              <a:t>/ </a:t>
            </a:r>
            <a:r>
              <a:rPr lang="en-US" sz="1800" b="1" dirty="0">
                <a:solidFill>
                  <a:schemeClr val="accent5"/>
                </a:solidFill>
                <a:latin typeface="Myriad Pro" panose="020B0503030403020204" pitchFamily="34" charset="0"/>
              </a:rPr>
              <a:t>son</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err="1">
                <a:solidFill>
                  <a:schemeClr val="tx1"/>
                </a:solidFill>
                <a:latin typeface="Myriad Pro" panose="020B0503030403020204" pitchFamily="34" charset="0"/>
              </a:rPr>
              <a:t>sau</a:t>
            </a:r>
            <a:r>
              <a:rPr lang="en-US" sz="1800" b="1" dirty="0">
                <a:solidFill>
                  <a:schemeClr val="tx1"/>
                </a:solidFill>
                <a:latin typeface="Myriad Pro" panose="020B0503030403020204" pitchFamily="34" charset="0"/>
              </a:rPr>
              <a:t> /</a:t>
            </a:r>
            <a:r>
              <a:rPr lang="en-US" sz="1800" b="1" dirty="0">
                <a:solidFill>
                  <a:schemeClr val="bg2">
                    <a:lumMod val="20000"/>
                    <a:lumOff val="80000"/>
                  </a:schemeClr>
                </a:solidFill>
                <a:latin typeface="Myriad Pro" panose="020B0503030403020204" pitchFamily="34" charset="0"/>
              </a:rPr>
              <a:t> </a:t>
            </a:r>
            <a:r>
              <a:rPr lang="en-US" sz="1800" b="1" dirty="0">
                <a:solidFill>
                  <a:srgbClr val="00B050"/>
                </a:solidFill>
                <a:latin typeface="Myriad Pro" panose="020B0503030403020204" pitchFamily="34" charset="0"/>
              </a:rPr>
              <a:t>cis</a:t>
            </a:r>
            <a:r>
              <a:rPr lang="en-US" sz="1800" b="1" dirty="0">
                <a:solidFill>
                  <a:schemeClr val="bg1">
                    <a:lumMod val="50000"/>
                  </a:schemeClr>
                </a:solidFill>
                <a:latin typeface="Myriad Pro" panose="020B0503030403020204" pitchFamily="34" charset="0"/>
              </a:rPr>
              <a:t> </a:t>
            </a:r>
            <a:r>
              <a:rPr lang="en-US" sz="1800" b="1" dirty="0">
                <a:solidFill>
                  <a:schemeClr val="tx1"/>
                </a:solidFill>
                <a:latin typeface="Myriad Pro" panose="020B0503030403020204" pitchFamily="34" charset="0"/>
              </a:rPr>
              <a:t>/</a:t>
            </a:r>
            <a:r>
              <a:rPr lang="en-US" sz="1800" b="1" dirty="0">
                <a:solidFill>
                  <a:schemeClr val="bg2">
                    <a:lumMod val="20000"/>
                    <a:lumOff val="80000"/>
                  </a:schemeClr>
                </a:solidFill>
                <a:latin typeface="Myriad Pro" panose="020B0503030403020204" pitchFamily="34" charset="0"/>
              </a:rPr>
              <a:t> </a:t>
            </a:r>
            <a:r>
              <a:rPr lang="en-US" sz="1800" b="1" dirty="0">
                <a:solidFill>
                  <a:srgbClr val="0070C0"/>
                </a:solidFill>
                <a:latin typeface="Myriad Pro" panose="020B0503030403020204" pitchFamily="34" charset="0"/>
              </a:rPr>
              <a:t>s</a:t>
            </a:r>
            <a:r>
              <a:rPr lang="en-US" sz="1800" b="1" dirty="0">
                <a:solidFill>
                  <a:srgbClr val="FF0000"/>
                </a:solidFill>
                <a:latin typeface="Myriad Pro" panose="020B0503030403020204" pitchFamily="34" charset="0"/>
              </a:rPr>
              <a:t>on</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on =</a:t>
            </a: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[õ]</a:t>
            </a:r>
          </a:p>
        </p:txBody>
      </p:sp>
      <p:sp>
        <p:nvSpPr>
          <p:cNvPr id="22" name="Rectangle 21">
            <a:extLst>
              <a:ext uri="{FF2B5EF4-FFF2-40B4-BE49-F238E27FC236}">
                <a16:creationId xmlns:a16="http://schemas.microsoft.com/office/drawing/2014/main" id="{9ABDCC2B-2A89-4653-BB99-F3BC468FB5E5}"/>
              </a:ext>
            </a:extLst>
          </p:cNvPr>
          <p:cNvSpPr/>
          <p:nvPr/>
        </p:nvSpPr>
        <p:spPr>
          <a:xfrm>
            <a:off x="654050" y="4919663"/>
            <a:ext cx="2117725" cy="1200150"/>
          </a:xfrm>
          <a:prstGeom prst="rect">
            <a:avLst/>
          </a:prstGeom>
          <a:solidFill>
            <a:schemeClr val="bg1">
              <a:lumMod val="95000"/>
            </a:schemeClr>
          </a:solidFill>
        </p:spPr>
        <p:txBody>
          <a:bodyPr>
            <a:spAutoFit/>
          </a:bodyPr>
          <a:lstStyle/>
          <a:p>
            <a:pPr algn="ctr">
              <a:defRPr/>
            </a:pPr>
            <a:r>
              <a:rPr lang="en-US" sz="1800" b="1" dirty="0" err="1">
                <a:solidFill>
                  <a:schemeClr val="tx1"/>
                </a:solidFill>
                <a:latin typeface="Myriad Pro" panose="020B0503030403020204" pitchFamily="34" charset="0"/>
              </a:rPr>
              <a:t>enfonce</a:t>
            </a:r>
            <a:endParaRPr lang="en-US" sz="1800" b="1" dirty="0">
              <a:solidFill>
                <a:schemeClr val="tx1"/>
              </a:solidFill>
              <a:latin typeface="Myriad Pro" panose="020B0503030403020204" pitchFamily="34" charset="0"/>
            </a:endParaRPr>
          </a:p>
          <a:p>
            <a:pPr algn="ctr">
              <a:defRPr/>
            </a:pPr>
            <a:r>
              <a:rPr lang="en-US" sz="1800" b="1" dirty="0" err="1">
                <a:solidFill>
                  <a:schemeClr val="tx1"/>
                </a:solidFill>
                <a:latin typeface="Myriad Pro" panose="020B0503030403020204" pitchFamily="34" charset="0"/>
              </a:rPr>
              <a:t>en</a:t>
            </a:r>
            <a:r>
              <a:rPr lang="en-US" sz="1800" b="1" dirty="0">
                <a:solidFill>
                  <a:schemeClr val="tx1"/>
                </a:solidFill>
                <a:latin typeface="Myriad Pro" panose="020B0503030403020204" pitchFamily="34" charset="0"/>
              </a:rPr>
              <a:t> / </a:t>
            </a:r>
            <a:r>
              <a:rPr lang="en-US" sz="1800" b="1" dirty="0" err="1">
                <a:solidFill>
                  <a:srgbClr val="00B050"/>
                </a:solidFill>
                <a:latin typeface="Myriad Pro" panose="020B0503030403020204" pitchFamily="34" charset="0"/>
              </a:rPr>
              <a:t>fon</a:t>
            </a:r>
            <a:r>
              <a:rPr lang="en-US" sz="1800" b="1" dirty="0">
                <a:solidFill>
                  <a:srgbClr val="00B050"/>
                </a:solidFill>
                <a:latin typeface="Myriad Pro" panose="020B0503030403020204" pitchFamily="34" charset="0"/>
              </a:rPr>
              <a:t> </a:t>
            </a:r>
            <a:r>
              <a:rPr lang="en-US" sz="1800" b="1" dirty="0">
                <a:solidFill>
                  <a:schemeClr val="tx1"/>
                </a:solidFill>
                <a:latin typeface="Myriad Pro" panose="020B0503030403020204" pitchFamily="34" charset="0"/>
              </a:rPr>
              <a:t>/ </a:t>
            </a:r>
            <a:r>
              <a:rPr lang="en-US" sz="1800" b="1" dirty="0" err="1">
                <a:solidFill>
                  <a:schemeClr val="accent5"/>
                </a:solidFill>
                <a:latin typeface="Myriad Pro" panose="020B0503030403020204" pitchFamily="34" charset="0"/>
              </a:rPr>
              <a:t>ce</a:t>
            </a:r>
            <a:r>
              <a:rPr lang="en-US" sz="1800" b="1" dirty="0">
                <a:solidFill>
                  <a:schemeClr val="bg2">
                    <a:lumMod val="20000"/>
                    <a:lumOff val="80000"/>
                  </a:schemeClr>
                </a:solidFill>
                <a:latin typeface="Myriad Pro" panose="020B0503030403020204" pitchFamily="34" charset="0"/>
              </a:rPr>
              <a:t>, </a:t>
            </a:r>
          </a:p>
          <a:p>
            <a:pPr algn="ctr">
              <a:defRPr/>
            </a:pPr>
            <a:r>
              <a:rPr lang="en-US" sz="1800" b="1" dirty="0" err="1">
                <a:solidFill>
                  <a:schemeClr val="tx1"/>
                </a:solidFill>
                <a:latin typeface="Myriad Pro" panose="020B0503030403020204" pitchFamily="34" charset="0"/>
              </a:rPr>
              <a:t>en</a:t>
            </a:r>
            <a:r>
              <a:rPr lang="en-US" sz="1800" b="1" dirty="0">
                <a:solidFill>
                  <a:schemeClr val="tx1"/>
                </a:solidFill>
                <a:latin typeface="Myriad Pro" panose="020B0503030403020204" pitchFamily="34" charset="0"/>
              </a:rPr>
              <a:t> /</a:t>
            </a:r>
            <a:r>
              <a:rPr lang="en-US" sz="1800" b="1" dirty="0">
                <a:solidFill>
                  <a:schemeClr val="bg2">
                    <a:lumMod val="20000"/>
                    <a:lumOff val="80000"/>
                  </a:schemeClr>
                </a:solidFill>
                <a:latin typeface="Myriad Pro" panose="020B0503030403020204" pitchFamily="34" charset="0"/>
              </a:rPr>
              <a:t> </a:t>
            </a:r>
            <a:r>
              <a:rPr lang="en-US" sz="1800" b="1" dirty="0" err="1">
                <a:solidFill>
                  <a:srgbClr val="00B050"/>
                </a:solidFill>
                <a:latin typeface="Myriad Pro" panose="020B0503030403020204" pitchFamily="34" charset="0"/>
              </a:rPr>
              <a:t>f</a:t>
            </a:r>
            <a:r>
              <a:rPr lang="en-US" sz="1800" b="1" dirty="0" err="1">
                <a:solidFill>
                  <a:srgbClr val="FF0000"/>
                </a:solidFill>
                <a:latin typeface="Myriad Pro" panose="020B0503030403020204" pitchFamily="34" charset="0"/>
              </a:rPr>
              <a:t>on</a:t>
            </a:r>
            <a:r>
              <a:rPr lang="en-US" sz="1800" b="1" dirty="0">
                <a:solidFill>
                  <a:srgbClr val="00B050"/>
                </a:solidFill>
                <a:latin typeface="Myriad Pro" panose="020B0503030403020204" pitchFamily="34" charset="0"/>
              </a:rPr>
              <a:t> </a:t>
            </a:r>
            <a:r>
              <a:rPr lang="en-US" sz="1800" b="1" dirty="0">
                <a:solidFill>
                  <a:schemeClr val="tx1"/>
                </a:solidFill>
                <a:latin typeface="Myriad Pro" panose="020B0503030403020204" pitchFamily="34" charset="0"/>
              </a:rPr>
              <a:t>/</a:t>
            </a:r>
            <a:r>
              <a:rPr lang="en-US" sz="1800" b="1" dirty="0">
                <a:solidFill>
                  <a:schemeClr val="bg2">
                    <a:lumMod val="20000"/>
                    <a:lumOff val="80000"/>
                  </a:schemeClr>
                </a:solidFill>
                <a:latin typeface="Myriad Pro" panose="020B0503030403020204" pitchFamily="34" charset="0"/>
              </a:rPr>
              <a:t> </a:t>
            </a:r>
            <a:r>
              <a:rPr lang="en-US" sz="1800" b="1" dirty="0" err="1">
                <a:solidFill>
                  <a:srgbClr val="0070C0"/>
                </a:solidFill>
                <a:latin typeface="Myriad Pro" panose="020B0503030403020204" pitchFamily="34" charset="0"/>
              </a:rPr>
              <a:t>ce</a:t>
            </a:r>
            <a:r>
              <a:rPr lang="en-US" sz="1800" b="1" dirty="0">
                <a:solidFill>
                  <a:schemeClr val="bg2">
                    <a:lumMod val="20000"/>
                    <a:lumOff val="80000"/>
                  </a:schemeClr>
                </a:solidFill>
                <a:latin typeface="Myriad Pro" panose="020B0503030403020204" pitchFamily="34" charset="0"/>
              </a:rPr>
              <a:t>, </a:t>
            </a:r>
          </a:p>
          <a:p>
            <a:pPr>
              <a:defRPr/>
            </a:pPr>
            <a:r>
              <a:rPr lang="en-US" sz="1800" b="1" dirty="0">
                <a:solidFill>
                  <a:schemeClr val="bg2">
                    <a:lumMod val="20000"/>
                    <a:lumOff val="80000"/>
                  </a:schemeClr>
                </a:solidFill>
                <a:latin typeface="Myriad Pro" panose="020B0503030403020204" pitchFamily="34" charset="0"/>
              </a:rPr>
              <a:t>            </a:t>
            </a:r>
            <a:r>
              <a:rPr lang="en-US" sz="1800" b="1" dirty="0">
                <a:solidFill>
                  <a:srgbClr val="FF0000"/>
                </a:solidFill>
                <a:latin typeface="Myriad Pro" panose="020B0503030403020204" pitchFamily="34" charset="0"/>
              </a:rPr>
              <a:t>on = [õ]</a:t>
            </a:r>
          </a:p>
        </p:txBody>
      </p:sp>
      <p:sp>
        <p:nvSpPr>
          <p:cNvPr id="23" name="Rectangle 22">
            <a:extLst>
              <a:ext uri="{FF2B5EF4-FFF2-40B4-BE49-F238E27FC236}">
                <a16:creationId xmlns:a16="http://schemas.microsoft.com/office/drawing/2014/main" id="{38E93AC9-9E00-4B6D-90ED-FA9C7746D07C}"/>
              </a:ext>
            </a:extLst>
          </p:cNvPr>
          <p:cNvSpPr/>
          <p:nvPr/>
        </p:nvSpPr>
        <p:spPr>
          <a:xfrm>
            <a:off x="3122613" y="4956175"/>
            <a:ext cx="2117725" cy="1200329"/>
          </a:xfrm>
          <a:prstGeom prst="rect">
            <a:avLst/>
          </a:prstGeom>
          <a:solidFill>
            <a:schemeClr val="bg1">
              <a:lumMod val="95000"/>
            </a:schemeClr>
          </a:solidFill>
        </p:spPr>
        <p:txBody>
          <a:bodyPr>
            <a:spAutoFit/>
          </a:bodyPr>
          <a:lstStyle/>
          <a:p>
            <a:pPr algn="ctr">
              <a:defRPr/>
            </a:pPr>
            <a:r>
              <a:rPr lang="en-US" sz="1800" b="1" dirty="0" err="1">
                <a:solidFill>
                  <a:schemeClr val="tx1"/>
                </a:solidFill>
                <a:latin typeface="Myriad Pro" panose="020B0503030403020204" pitchFamily="34" charset="0"/>
              </a:rPr>
              <a:t>Tombe</a:t>
            </a:r>
            <a:endParaRPr lang="en-US" sz="1800" b="1" dirty="0">
              <a:solidFill>
                <a:schemeClr val="tx1"/>
              </a:solidFill>
              <a:latin typeface="Myriad Pro" panose="020B0503030403020204" pitchFamily="34" charset="0"/>
            </a:endParaRPr>
          </a:p>
          <a:p>
            <a:pPr algn="ctr">
              <a:defRPr/>
            </a:pPr>
            <a:r>
              <a:rPr lang="en-US" sz="1800" b="1" dirty="0" err="1">
                <a:solidFill>
                  <a:schemeClr val="tx1"/>
                </a:solidFill>
                <a:latin typeface="Myriad Pro" panose="020B0503030403020204" pitchFamily="34" charset="0"/>
              </a:rPr>
              <a:t>T</a:t>
            </a:r>
            <a:r>
              <a:rPr lang="en-US" sz="1800" b="1" dirty="0" err="1">
                <a:solidFill>
                  <a:srgbClr val="FF0000"/>
                </a:solidFill>
                <a:latin typeface="Myriad Pro" panose="020B0503030403020204" pitchFamily="34" charset="0"/>
              </a:rPr>
              <a:t>om</a:t>
            </a:r>
            <a:r>
              <a:rPr lang="en-US" sz="1800" b="1" dirty="0" err="1">
                <a:solidFill>
                  <a:schemeClr val="tx1"/>
                </a:solidFill>
                <a:latin typeface="Myriad Pro" panose="020B0503030403020204" pitchFamily="34" charset="0"/>
              </a:rPr>
              <a:t>be</a:t>
            </a:r>
            <a:endParaRPr lang="en-US" sz="1800" b="1" dirty="0">
              <a:solidFill>
                <a:schemeClr val="tx1"/>
              </a:solidFill>
              <a:latin typeface="Myriad Pro" panose="020B0503030403020204" pitchFamily="34" charset="0"/>
            </a:endParaRPr>
          </a:p>
          <a:p>
            <a:pPr algn="ctr">
              <a:defRPr/>
            </a:pPr>
            <a:r>
              <a:rPr lang="en-US" sz="1800" b="1" dirty="0">
                <a:solidFill>
                  <a:srgbClr val="FF0000"/>
                </a:solidFill>
                <a:latin typeface="Myriad Pro" panose="020B0503030403020204" pitchFamily="34" charset="0"/>
              </a:rPr>
              <a:t>om = [õ]</a:t>
            </a:r>
          </a:p>
          <a:p>
            <a:pPr algn="ctr">
              <a:defRPr/>
            </a:pPr>
            <a:endParaRPr lang="en-US" sz="1600" b="1" dirty="0">
              <a:solidFill>
                <a:srgbClr val="FF0000"/>
              </a:solidFill>
              <a:latin typeface="Myriad Pro" panose="020B0503030403020204" pitchFamily="34" charset="0"/>
            </a:endParaRPr>
          </a:p>
        </p:txBody>
      </p:sp>
      <p:sp>
        <p:nvSpPr>
          <p:cNvPr id="24" name="Rectangle 23">
            <a:extLst>
              <a:ext uri="{FF2B5EF4-FFF2-40B4-BE49-F238E27FC236}">
                <a16:creationId xmlns:a16="http://schemas.microsoft.com/office/drawing/2014/main" id="{E8B14938-973D-4BC4-A2A0-C19DF9255C56}"/>
              </a:ext>
            </a:extLst>
          </p:cNvPr>
          <p:cNvSpPr/>
          <p:nvPr/>
        </p:nvSpPr>
        <p:spPr>
          <a:xfrm>
            <a:off x="5797550" y="512763"/>
            <a:ext cx="6089650" cy="4939814"/>
          </a:xfrm>
          <a:prstGeom prst="rect">
            <a:avLst/>
          </a:prstGeom>
        </p:spPr>
        <p:txBody>
          <a:bodyPr wrap="square">
            <a:spAutoFit/>
          </a:bodyPr>
          <a:lstStyle/>
          <a:p>
            <a:pPr algn="ctr">
              <a:defRPr/>
            </a:pPr>
            <a:r>
              <a:rPr lang="fr-FR" sz="1500" b="1" dirty="0">
                <a:latin typeface="Myriad Pro" panose="020B0503030403020204" pitchFamily="34" charset="0"/>
              </a:rPr>
              <a:t>Macaron, le mouton</a:t>
            </a:r>
          </a:p>
          <a:p>
            <a:pPr algn="ctr">
              <a:defRPr/>
            </a:pPr>
            <a:endParaRPr lang="fr-FR" sz="1500" b="1" dirty="0">
              <a:latin typeface="Myriad Pro" panose="020B0503030403020204" pitchFamily="34" charset="0"/>
            </a:endParaRPr>
          </a:p>
          <a:p>
            <a:pPr>
              <a:defRPr/>
            </a:pPr>
            <a:r>
              <a:rPr lang="fr-FR" sz="1500" dirty="0">
                <a:latin typeface="Myriad Pro" panose="020B0503030403020204" pitchFamily="34" charset="0"/>
              </a:rPr>
              <a:t>Dans le pré, Lison et Marion jouent au ballon. Macaron, le petit mouton, les regarde avec des yeux ronds. </a:t>
            </a:r>
          </a:p>
          <a:p>
            <a:pPr marL="342900" indent="-342900">
              <a:buFontTx/>
              <a:buChar char="-"/>
              <a:defRPr/>
            </a:pPr>
            <a:r>
              <a:rPr lang="fr-FR" sz="1500" dirty="0">
                <a:latin typeface="Myriad Pro" panose="020B0503030403020204" pitchFamily="34" charset="0"/>
              </a:rPr>
              <a:t>Mais que veut donc ce petit mouton ? demande Marion. </a:t>
            </a:r>
          </a:p>
          <a:p>
            <a:pPr marL="342900" indent="-342900">
              <a:buFontTx/>
              <a:buChar char="-"/>
              <a:defRPr/>
            </a:pPr>
            <a:r>
              <a:rPr lang="fr-FR" sz="1500" dirty="0">
                <a:latin typeface="Myriad Pro" panose="020B0503030403020204" pitchFamily="34" charset="0"/>
              </a:rPr>
              <a:t>Il a peut-être faim, répond Lison. </a:t>
            </a:r>
          </a:p>
          <a:p>
            <a:pPr>
              <a:defRPr/>
            </a:pPr>
            <a:r>
              <a:rPr lang="fr-FR" sz="1500" dirty="0">
                <a:latin typeface="Myriad Pro" panose="020B0503030403020204" pitchFamily="34" charset="0"/>
              </a:rPr>
              <a:t>La petite fille fouille dans ses poches. Elle y trouve trois bonbons et un vieux morceau de saucisson. Elle les donne à Macaron. Le petit mouton secoue la tête tristement : il n'a pas faim. Il n'aime ni les bonbons ni le vieux saucisson ! </a:t>
            </a:r>
          </a:p>
          <a:p>
            <a:pPr marL="342900" indent="-342900">
              <a:buFontTx/>
              <a:buChar char="-"/>
              <a:defRPr/>
            </a:pPr>
            <a:r>
              <a:rPr lang="fr-FR" sz="1500" dirty="0">
                <a:latin typeface="Myriad Pro" panose="020B0503030403020204" pitchFamily="34" charset="0"/>
              </a:rPr>
              <a:t>Mais que veut-il, ce petit mouton ? répète Marion. </a:t>
            </a:r>
          </a:p>
          <a:p>
            <a:pPr marL="342900" indent="-342900">
              <a:buFontTx/>
              <a:buChar char="-"/>
              <a:defRPr/>
            </a:pPr>
            <a:r>
              <a:rPr lang="fr-FR" sz="1500" dirty="0">
                <a:latin typeface="Myriad Pro" panose="020B0503030403020204" pitchFamily="34" charset="0"/>
              </a:rPr>
              <a:t>Il a peut-être froid, répond Lison. </a:t>
            </a:r>
          </a:p>
          <a:p>
            <a:pPr>
              <a:defRPr/>
            </a:pPr>
            <a:r>
              <a:rPr lang="fr-FR" sz="1500" dirty="0">
                <a:latin typeface="Myriad Pro" panose="020B0503030403020204" pitchFamily="34" charset="0"/>
              </a:rPr>
              <a:t>Elle enlève son bonnet et l'enfonce sur la tête de Macaron. Le petit mouton est furieux. Le bonnet lui tombe sur les yeux. Il n'y voit plus rien du tout.</a:t>
            </a:r>
          </a:p>
          <a:p>
            <a:pPr marL="342900" indent="-342900">
              <a:buFontTx/>
              <a:buChar char="-"/>
              <a:defRPr/>
            </a:pPr>
            <a:r>
              <a:rPr lang="fr-FR" sz="1500" dirty="0">
                <a:latin typeface="Myriad Pro" panose="020B0503030403020204" pitchFamily="34" charset="0"/>
              </a:rPr>
              <a:t>Il veut peut-être s'amuser, répond Marion. </a:t>
            </a:r>
          </a:p>
          <a:p>
            <a:pPr>
              <a:defRPr/>
            </a:pPr>
            <a:r>
              <a:rPr lang="fr-FR" sz="1500" dirty="0">
                <a:latin typeface="Myriad Pro" panose="020B0503030403020204" pitchFamily="34" charset="0"/>
              </a:rPr>
              <a:t>Elle lance le ballon à Macaron. Le petit mouton le rattrape avec la tête. Lison et Marion le regardent avec des yeux ronds. Macaron n'aime ni les bonbons, ni le vieux saucisson. Macaron aime jouer au ballon. Et c'est un vrai champion ! </a:t>
            </a:r>
          </a:p>
          <a:p>
            <a:pPr algn="r">
              <a:defRPr/>
            </a:pPr>
            <a:r>
              <a:rPr lang="fr-FR" sz="1500" b="1" dirty="0">
                <a:latin typeface="Myriad Pro" panose="020B0503030403020204" pitchFamily="34" charset="0"/>
              </a:rPr>
              <a:t>D'après Annie BOURNAT Mille ans de contes 2, Éd. Milan, 1991</a:t>
            </a:r>
          </a:p>
        </p:txBody>
      </p:sp>
      <p:sp>
        <p:nvSpPr>
          <p:cNvPr id="23563" name="TextBox 28">
            <a:extLst>
              <a:ext uri="{FF2B5EF4-FFF2-40B4-BE49-F238E27FC236}">
                <a16:creationId xmlns:a16="http://schemas.microsoft.com/office/drawing/2014/main" id="{BC70FFEA-FFD4-4A2F-9DB7-DFBB206D88C1}"/>
              </a:ext>
            </a:extLst>
          </p:cNvPr>
          <p:cNvSpPr txBox="1">
            <a:spLocks noChangeArrowheads="1"/>
          </p:cNvSpPr>
          <p:nvPr/>
        </p:nvSpPr>
        <p:spPr bwMode="auto">
          <a:xfrm>
            <a:off x="654050" y="6153150"/>
            <a:ext cx="5143500"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2400" b="1" dirty="0">
                <a:solidFill>
                  <a:schemeClr val="tx1"/>
                </a:solidFill>
                <a:latin typeface="Myriad Pro" panose="020B0503030403020204" pitchFamily="34" charset="0"/>
              </a:rPr>
              <a:t>Lis les mots.</a:t>
            </a:r>
          </a:p>
        </p:txBody>
      </p:sp>
      <p:sp>
        <p:nvSpPr>
          <p:cNvPr id="12" name="Google Shape;438;p29">
            <a:extLst>
              <a:ext uri="{FF2B5EF4-FFF2-40B4-BE49-F238E27FC236}">
                <a16:creationId xmlns:a16="http://schemas.microsoft.com/office/drawing/2014/main" id="{1A52E60A-2F65-4C32-BB1D-356886C2B895}"/>
              </a:ext>
            </a:extLst>
          </p:cNvPr>
          <p:cNvSpPr txBox="1">
            <a:spLocks noChangeArrowheads="1"/>
          </p:cNvSpPr>
          <p:nvPr/>
        </p:nvSpPr>
        <p:spPr bwMode="auto">
          <a:xfrm>
            <a:off x="806450" y="1"/>
            <a:ext cx="10582275" cy="629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buFont typeface="Open Sans" panose="020B0606030504020204" pitchFamily="34" charset="0"/>
              <a:buNone/>
            </a:pPr>
            <a:r>
              <a:rPr lang="en-US" altLang="fr-FR"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DÉCOUVERTE</a:t>
            </a:r>
            <a:endParaRPr lang="en-US" altLang="fr-FR" sz="4400" b="1" dirty="0">
              <a:solidFill>
                <a:srgbClr val="0096D6"/>
              </a:solidFill>
              <a:latin typeface="Myriad Pro" panose="020B0503030403020204" pitchFamily="34" charset="0"/>
              <a:cs typeface="Open Sans" panose="020B0606030504020204" pitchFamily="34" charset="0"/>
              <a:sym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fade">
                                      <p:cBhvr>
                                        <p:cTn id="7" dur="1000"/>
                                        <p:tgtEl>
                                          <p:spTgt spid="23555"/>
                                        </p:tgtEl>
                                      </p:cBhvr>
                                    </p:animEffect>
                                    <p:anim calcmode="lin" valueType="num">
                                      <p:cBhvr>
                                        <p:cTn id="8" dur="1000" fill="hold"/>
                                        <p:tgtEl>
                                          <p:spTgt spid="23555"/>
                                        </p:tgtEl>
                                        <p:attrNameLst>
                                          <p:attrName>ppt_x</p:attrName>
                                        </p:attrNameLst>
                                      </p:cBhvr>
                                      <p:tavLst>
                                        <p:tav tm="0">
                                          <p:val>
                                            <p:strVal val="#ppt_x"/>
                                          </p:val>
                                        </p:tav>
                                        <p:tav tm="100000">
                                          <p:val>
                                            <p:strVal val="#ppt_x"/>
                                          </p:val>
                                        </p:tav>
                                      </p:tavLst>
                                    </p:anim>
                                    <p:anim calcmode="lin" valueType="num">
                                      <p:cBhvr>
                                        <p:cTn id="9" dur="1000" fill="hold"/>
                                        <p:tgtEl>
                                          <p:spTgt spid="235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23563"/>
                                        </p:tgtEl>
                                        <p:attrNameLst>
                                          <p:attrName>style.visibility</p:attrName>
                                        </p:attrNameLst>
                                      </p:cBhvr>
                                      <p:to>
                                        <p:strVal val="visible"/>
                                      </p:to>
                                    </p:set>
                                    <p:animEffect transition="in" filter="fade">
                                      <p:cBhvr>
                                        <p:cTn id="38" dur="1000"/>
                                        <p:tgtEl>
                                          <p:spTgt spid="23563"/>
                                        </p:tgtEl>
                                      </p:cBhvr>
                                    </p:animEffect>
                                    <p:anim calcmode="lin" valueType="num">
                                      <p:cBhvr>
                                        <p:cTn id="39" dur="1000" fill="hold"/>
                                        <p:tgtEl>
                                          <p:spTgt spid="23563"/>
                                        </p:tgtEl>
                                        <p:attrNameLst>
                                          <p:attrName>ppt_x</p:attrName>
                                        </p:attrNameLst>
                                      </p:cBhvr>
                                      <p:tavLst>
                                        <p:tav tm="0">
                                          <p:val>
                                            <p:strVal val="#ppt_x"/>
                                          </p:val>
                                        </p:tav>
                                        <p:tav tm="100000">
                                          <p:val>
                                            <p:strVal val="#ppt_x"/>
                                          </p:val>
                                        </p:tav>
                                      </p:tavLst>
                                    </p:anim>
                                    <p:anim calcmode="lin" valueType="num">
                                      <p:cBhvr>
                                        <p:cTn id="40" dur="1000" fill="hold"/>
                                        <p:tgtEl>
                                          <p:spTgt spid="235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p:bldP spid="15" grpId="0" animBg="1"/>
      <p:bldP spid="17" grpId="0" animBg="1"/>
      <p:bldP spid="20" grpId="0" animBg="1"/>
      <p:bldP spid="21" grpId="0" animBg="1"/>
      <p:bldP spid="22" grpId="0" animBg="1"/>
      <p:bldP spid="23" grpId="0" animBg="1"/>
      <p:bldP spid="2356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EF958F-09B5-4329-A1BF-44943F5AB1DC}"/>
              </a:ext>
            </a:extLst>
          </p:cNvPr>
          <p:cNvSpPr/>
          <p:nvPr/>
        </p:nvSpPr>
        <p:spPr>
          <a:xfrm>
            <a:off x="1320336" y="2280148"/>
            <a:ext cx="2557462" cy="822960"/>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800" dirty="0">
                <a:solidFill>
                  <a:schemeClr val="tx1"/>
                </a:solidFill>
                <a:latin typeface="Myriad Pro" panose="020B0503030403020204" pitchFamily="34" charset="0"/>
              </a:rPr>
              <a:t>mou</a:t>
            </a:r>
            <a:r>
              <a:rPr lang="fr-FR" sz="4800" b="1" dirty="0">
                <a:solidFill>
                  <a:schemeClr val="tx1"/>
                </a:solidFill>
                <a:latin typeface="Myriad Pro" panose="020B0503030403020204" pitchFamily="34" charset="0"/>
              </a:rPr>
              <a:t>t</a:t>
            </a:r>
            <a:r>
              <a:rPr lang="fr-FR" sz="4800" dirty="0">
                <a:solidFill>
                  <a:srgbClr val="FF0000"/>
                </a:solidFill>
                <a:latin typeface="Myriad Pro" panose="020B0503030403020204" pitchFamily="34" charset="0"/>
              </a:rPr>
              <a:t>on</a:t>
            </a:r>
            <a:endParaRPr lang="fr-FR" sz="4800" dirty="0">
              <a:solidFill>
                <a:schemeClr val="tx1"/>
              </a:solidFill>
              <a:latin typeface="Myriad Pro" panose="020B0503030403020204" pitchFamily="34" charset="0"/>
            </a:endParaRPr>
          </a:p>
        </p:txBody>
      </p:sp>
      <p:sp>
        <p:nvSpPr>
          <p:cNvPr id="3" name="Rectangle 2">
            <a:extLst>
              <a:ext uri="{FF2B5EF4-FFF2-40B4-BE49-F238E27FC236}">
                <a16:creationId xmlns:a16="http://schemas.microsoft.com/office/drawing/2014/main" id="{F06152BD-4ACE-42C5-866F-8D8CD66BFA10}"/>
              </a:ext>
            </a:extLst>
          </p:cNvPr>
          <p:cNvSpPr/>
          <p:nvPr/>
        </p:nvSpPr>
        <p:spPr>
          <a:xfrm>
            <a:off x="1321130" y="3229072"/>
            <a:ext cx="1277937" cy="82232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dirty="0">
                <a:solidFill>
                  <a:schemeClr val="tx1"/>
                </a:solidFill>
                <a:latin typeface="Myriad Pro" panose="020B0503030403020204" pitchFamily="34" charset="0"/>
              </a:rPr>
              <a:t>mou</a:t>
            </a:r>
            <a:endParaRPr lang="fr-FR" sz="4400" dirty="0">
              <a:latin typeface="Myriad Pro" panose="020B0503030403020204" pitchFamily="34" charset="0"/>
            </a:endParaRPr>
          </a:p>
        </p:txBody>
      </p:sp>
      <p:sp>
        <p:nvSpPr>
          <p:cNvPr id="8" name="Rectangle 7">
            <a:extLst>
              <a:ext uri="{FF2B5EF4-FFF2-40B4-BE49-F238E27FC236}">
                <a16:creationId xmlns:a16="http://schemas.microsoft.com/office/drawing/2014/main" id="{1B82DC69-891C-475D-AFC6-7641FE6261B6}"/>
              </a:ext>
            </a:extLst>
          </p:cNvPr>
          <p:cNvSpPr/>
          <p:nvPr/>
        </p:nvSpPr>
        <p:spPr>
          <a:xfrm>
            <a:off x="2775746" y="3232357"/>
            <a:ext cx="1139825" cy="82232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000" dirty="0">
                <a:solidFill>
                  <a:sysClr val="windowText" lastClr="000000"/>
                </a:solidFill>
                <a:latin typeface="Myriad Pro" panose="020B0503030403020204" pitchFamily="34" charset="0"/>
              </a:rPr>
              <a:t>t</a:t>
            </a:r>
            <a:r>
              <a:rPr lang="fr-FR" sz="4000" dirty="0">
                <a:solidFill>
                  <a:srgbClr val="FF0000"/>
                </a:solidFill>
                <a:latin typeface="Myriad Pro" panose="020B0503030403020204" pitchFamily="34" charset="0"/>
              </a:rPr>
              <a:t>on</a:t>
            </a:r>
          </a:p>
        </p:txBody>
      </p:sp>
      <p:sp>
        <p:nvSpPr>
          <p:cNvPr id="15" name="Rectangle 14">
            <a:extLst>
              <a:ext uri="{FF2B5EF4-FFF2-40B4-BE49-F238E27FC236}">
                <a16:creationId xmlns:a16="http://schemas.microsoft.com/office/drawing/2014/main" id="{6E5CE553-202B-45BB-95CB-2F215CA1FCFA}"/>
              </a:ext>
            </a:extLst>
          </p:cNvPr>
          <p:cNvSpPr/>
          <p:nvPr/>
        </p:nvSpPr>
        <p:spPr>
          <a:xfrm>
            <a:off x="4751514" y="2330700"/>
            <a:ext cx="2644942" cy="823913"/>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800" dirty="0">
                <a:solidFill>
                  <a:schemeClr val="tx1"/>
                </a:solidFill>
                <a:latin typeface="Myriad Pro" panose="020B0503030403020204" pitchFamily="34" charset="0"/>
              </a:rPr>
              <a:t>p</a:t>
            </a:r>
            <a:r>
              <a:rPr lang="fr-FR" sz="4800" dirty="0">
                <a:solidFill>
                  <a:srgbClr val="FF0000"/>
                </a:solidFill>
                <a:latin typeface="Myriad Pro" panose="020B0503030403020204" pitchFamily="34" charset="0"/>
              </a:rPr>
              <a:t>om</a:t>
            </a:r>
            <a:r>
              <a:rPr lang="fr-FR" sz="4800" dirty="0">
                <a:solidFill>
                  <a:schemeClr val="tx1"/>
                </a:solidFill>
                <a:latin typeface="Myriad Pro" panose="020B0503030403020204" pitchFamily="34" charset="0"/>
              </a:rPr>
              <a:t>pier</a:t>
            </a:r>
          </a:p>
        </p:txBody>
      </p:sp>
      <p:sp>
        <p:nvSpPr>
          <p:cNvPr id="16" name="Rectangle 15">
            <a:extLst>
              <a:ext uri="{FF2B5EF4-FFF2-40B4-BE49-F238E27FC236}">
                <a16:creationId xmlns:a16="http://schemas.microsoft.com/office/drawing/2014/main" id="{A11A9BCD-4919-47D9-91CE-8300FAE57A14}"/>
              </a:ext>
            </a:extLst>
          </p:cNvPr>
          <p:cNvSpPr/>
          <p:nvPr/>
        </p:nvSpPr>
        <p:spPr>
          <a:xfrm>
            <a:off x="4612481" y="3280318"/>
            <a:ext cx="1371600" cy="86201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dirty="0" err="1">
                <a:solidFill>
                  <a:schemeClr val="tx1"/>
                </a:solidFill>
                <a:latin typeface="Myriad Pro" panose="020B0503030403020204" pitchFamily="34" charset="0"/>
              </a:rPr>
              <a:t>p</a:t>
            </a:r>
            <a:r>
              <a:rPr lang="en-US" sz="4400" dirty="0" err="1">
                <a:solidFill>
                  <a:srgbClr val="FF0000"/>
                </a:solidFill>
                <a:latin typeface="Myriad Pro" panose="020B0503030403020204" pitchFamily="34" charset="0"/>
              </a:rPr>
              <a:t>om</a:t>
            </a:r>
            <a:endParaRPr lang="en-US" sz="4400" dirty="0">
              <a:solidFill>
                <a:srgbClr val="FF0000"/>
              </a:solidFill>
              <a:latin typeface="Myriad Pro" panose="020B0503030403020204" pitchFamily="34" charset="0"/>
            </a:endParaRPr>
          </a:p>
        </p:txBody>
      </p:sp>
      <p:sp>
        <p:nvSpPr>
          <p:cNvPr id="17" name="Rectangle 16">
            <a:extLst>
              <a:ext uri="{FF2B5EF4-FFF2-40B4-BE49-F238E27FC236}">
                <a16:creationId xmlns:a16="http://schemas.microsoft.com/office/drawing/2014/main" id="{24161EC6-B495-4FF3-A226-EC5F0181348B}"/>
              </a:ext>
            </a:extLst>
          </p:cNvPr>
          <p:cNvSpPr/>
          <p:nvPr/>
        </p:nvSpPr>
        <p:spPr>
          <a:xfrm>
            <a:off x="6145543" y="3280318"/>
            <a:ext cx="1222379" cy="8620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dirty="0" err="1">
                <a:solidFill>
                  <a:schemeClr val="tx1"/>
                </a:solidFill>
                <a:latin typeface="Myriad Pro" panose="020B0503030403020204" pitchFamily="34" charset="0"/>
              </a:rPr>
              <a:t>pier</a:t>
            </a:r>
            <a:endParaRPr lang="fr-FR" sz="4400" dirty="0">
              <a:solidFill>
                <a:srgbClr val="FF0000"/>
              </a:solidFill>
              <a:latin typeface="Myriad Pro" panose="020B0503030403020204" pitchFamily="34" charset="0"/>
            </a:endParaRPr>
          </a:p>
        </p:txBody>
      </p:sp>
      <p:sp>
        <p:nvSpPr>
          <p:cNvPr id="23" name="Rectangle 22">
            <a:extLst>
              <a:ext uri="{FF2B5EF4-FFF2-40B4-BE49-F238E27FC236}">
                <a16:creationId xmlns:a16="http://schemas.microsoft.com/office/drawing/2014/main" id="{72377D48-570B-4E62-910D-34A8349EE121}"/>
              </a:ext>
            </a:extLst>
          </p:cNvPr>
          <p:cNvSpPr/>
          <p:nvPr/>
        </p:nvSpPr>
        <p:spPr>
          <a:xfrm>
            <a:off x="4751514" y="5026389"/>
            <a:ext cx="1154113" cy="635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FF0000"/>
                </a:solidFill>
                <a:latin typeface="Myriad Pro" panose="020B0503030403020204" pitchFamily="34" charset="0"/>
              </a:rPr>
              <a:t>om</a:t>
            </a:r>
            <a:endParaRPr lang="fr-FR" sz="4400" dirty="0">
              <a:solidFill>
                <a:srgbClr val="FF0000"/>
              </a:solidFill>
              <a:latin typeface="Myriad Pro" panose="020B0503030403020204" pitchFamily="34" charset="0"/>
            </a:endParaRPr>
          </a:p>
        </p:txBody>
      </p:sp>
      <p:pic>
        <p:nvPicPr>
          <p:cNvPr id="31" name="Picture 30">
            <a:extLst>
              <a:ext uri="{FF2B5EF4-FFF2-40B4-BE49-F238E27FC236}">
                <a16:creationId xmlns:a16="http://schemas.microsoft.com/office/drawing/2014/main" id="{5FA4F23A-E348-461B-B7E0-D13FCEB30332}"/>
              </a:ext>
            </a:extLst>
          </p:cNvPr>
          <p:cNvPicPr>
            <a:picLocks noChangeAspect="1"/>
          </p:cNvPicPr>
          <p:nvPr/>
        </p:nvPicPr>
        <p:blipFill>
          <a:blip r:embed="rId3">
            <a:duotone>
              <a:schemeClr val="accent1">
                <a:shade val="45000"/>
                <a:satMod val="135000"/>
              </a:schemeClr>
              <a:prstClr val="white"/>
            </a:duotone>
          </a:blip>
          <a:stretch>
            <a:fillRect/>
          </a:stretch>
        </p:blipFill>
        <p:spPr>
          <a:xfrm>
            <a:off x="73961" y="4142332"/>
            <a:ext cx="1046513" cy="779606"/>
          </a:xfrm>
          <a:prstGeom prst="rect">
            <a:avLst/>
          </a:prstGeom>
        </p:spPr>
      </p:pic>
      <p:sp>
        <p:nvSpPr>
          <p:cNvPr id="30" name="Rectangle 29">
            <a:extLst>
              <a:ext uri="{FF2B5EF4-FFF2-40B4-BE49-F238E27FC236}">
                <a16:creationId xmlns:a16="http://schemas.microsoft.com/office/drawing/2014/main" id="{3B0C3748-CC57-484A-9667-32F7B2E8ADAE}"/>
              </a:ext>
            </a:extLst>
          </p:cNvPr>
          <p:cNvSpPr/>
          <p:nvPr/>
        </p:nvSpPr>
        <p:spPr>
          <a:xfrm>
            <a:off x="2899979" y="4991289"/>
            <a:ext cx="920750" cy="635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b="1" dirty="0">
                <a:solidFill>
                  <a:srgbClr val="FF0000"/>
                </a:solidFill>
                <a:latin typeface="Myriad Pro" panose="020B0503030403020204" pitchFamily="34" charset="0"/>
              </a:rPr>
              <a:t>on</a:t>
            </a:r>
          </a:p>
        </p:txBody>
      </p:sp>
      <p:sp>
        <p:nvSpPr>
          <p:cNvPr id="5" name="Rectangle 4">
            <a:extLst>
              <a:ext uri="{FF2B5EF4-FFF2-40B4-BE49-F238E27FC236}">
                <a16:creationId xmlns:a16="http://schemas.microsoft.com/office/drawing/2014/main" id="{EAF3616C-D653-4E9F-B02E-CF192EC91A4B}"/>
              </a:ext>
            </a:extLst>
          </p:cNvPr>
          <p:cNvSpPr>
            <a:spLocks noChangeArrowheads="1"/>
          </p:cNvSpPr>
          <p:nvPr/>
        </p:nvSpPr>
        <p:spPr bwMode="auto">
          <a:xfrm>
            <a:off x="2981735" y="4178122"/>
            <a:ext cx="757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4000" dirty="0">
                <a:solidFill>
                  <a:srgbClr val="FF0000"/>
                </a:solidFill>
                <a:latin typeface="Myriad Pro" panose="020B0503030403020204" pitchFamily="34" charset="0"/>
              </a:rPr>
              <a:t>[õ]</a:t>
            </a:r>
            <a:endParaRPr lang="fr-FR" altLang="fr-FR" sz="4000" dirty="0">
              <a:latin typeface="Myriad Pro" panose="020B0503030403020204" pitchFamily="34" charset="0"/>
            </a:endParaRPr>
          </a:p>
        </p:txBody>
      </p:sp>
      <p:sp>
        <p:nvSpPr>
          <p:cNvPr id="35" name="Donut 22">
            <a:extLst>
              <a:ext uri="{FF2B5EF4-FFF2-40B4-BE49-F238E27FC236}">
                <a16:creationId xmlns:a16="http://schemas.microsoft.com/office/drawing/2014/main" id="{016F162F-66C8-429A-9A91-8F88F1703BA1}"/>
              </a:ext>
            </a:extLst>
          </p:cNvPr>
          <p:cNvSpPr>
            <a:spLocks noChangeAspect="1"/>
          </p:cNvSpPr>
          <p:nvPr/>
        </p:nvSpPr>
        <p:spPr>
          <a:xfrm>
            <a:off x="292390" y="5067049"/>
            <a:ext cx="1046162" cy="449263"/>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rgbClr val="00BDFB"/>
          </a:solidFill>
          <a:ln w="12700" cap="flat" cmpd="sng" algn="ctr">
            <a:noFill/>
            <a:prstDash val="solid"/>
            <a:miter lim="800000"/>
          </a:ln>
          <a:effectLst/>
        </p:spPr>
        <p:txBody>
          <a:bodyPr anchor="ctr"/>
          <a:lstStyle/>
          <a:p>
            <a:pPr algn="ctr" defTabSz="914286" eaLnBrk="1" fontAlgn="auto" hangingPunct="1">
              <a:spcBef>
                <a:spcPts val="0"/>
              </a:spcBef>
              <a:spcAft>
                <a:spcPts val="0"/>
              </a:spcAft>
              <a:defRPr/>
            </a:pPr>
            <a:r>
              <a:rPr lang="en-US" altLang="ko-KR" sz="2700" kern="0" dirty="0">
                <a:solidFill>
                  <a:prstClr val="black"/>
                </a:solidFill>
                <a:latin typeface="Arial"/>
                <a:ea typeface="Arial Unicode MS"/>
                <a:cs typeface="+mn-cs"/>
              </a:rPr>
              <a:t>                     </a:t>
            </a:r>
            <a:endParaRPr lang="ko-KR" altLang="en-US" sz="2700" kern="0" dirty="0">
              <a:solidFill>
                <a:prstClr val="black"/>
              </a:solidFill>
              <a:latin typeface="Arial"/>
              <a:ea typeface="Arial Unicode MS"/>
              <a:cs typeface="+mn-cs"/>
            </a:endParaRPr>
          </a:p>
        </p:txBody>
      </p:sp>
      <p:sp>
        <p:nvSpPr>
          <p:cNvPr id="39" name="Rectangle 38">
            <a:extLst>
              <a:ext uri="{FF2B5EF4-FFF2-40B4-BE49-F238E27FC236}">
                <a16:creationId xmlns:a16="http://schemas.microsoft.com/office/drawing/2014/main" id="{387D864E-DF49-4E00-90B9-1FF54BE9C1E9}"/>
              </a:ext>
            </a:extLst>
          </p:cNvPr>
          <p:cNvSpPr>
            <a:spLocks noChangeArrowheads="1"/>
          </p:cNvSpPr>
          <p:nvPr/>
        </p:nvSpPr>
        <p:spPr bwMode="auto">
          <a:xfrm>
            <a:off x="5105043" y="4252163"/>
            <a:ext cx="757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4000" dirty="0">
                <a:solidFill>
                  <a:srgbClr val="FF0000"/>
                </a:solidFill>
                <a:latin typeface="Myriad Pro" panose="020B0503030403020204" pitchFamily="34" charset="0"/>
              </a:rPr>
              <a:t>[õ]</a:t>
            </a:r>
            <a:endParaRPr lang="fr-FR" altLang="fr-FR" sz="4000" dirty="0">
              <a:latin typeface="Myriad Pro" panose="020B0503030403020204" pitchFamily="34" charset="0"/>
            </a:endParaRPr>
          </a:p>
        </p:txBody>
      </p:sp>
      <p:sp>
        <p:nvSpPr>
          <p:cNvPr id="25614" name="Google Shape;438;p29">
            <a:extLst>
              <a:ext uri="{FF2B5EF4-FFF2-40B4-BE49-F238E27FC236}">
                <a16:creationId xmlns:a16="http://schemas.microsoft.com/office/drawing/2014/main" id="{0507D898-0164-4B46-B748-8A6D40DD9F66}"/>
              </a:ext>
            </a:extLst>
          </p:cNvPr>
          <p:cNvSpPr txBox="1">
            <a:spLocks noChangeArrowheads="1"/>
          </p:cNvSpPr>
          <p:nvPr/>
        </p:nvSpPr>
        <p:spPr bwMode="auto">
          <a:xfrm>
            <a:off x="823913" y="0"/>
            <a:ext cx="8256587"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0097D7"/>
              </a:buClr>
              <a:buSzPts val="3600"/>
            </a:pPr>
            <a:r>
              <a:rPr lang="en-US" altLang="en-US" sz="3600" b="1" dirty="0">
                <a:solidFill>
                  <a:srgbClr val="0096D6"/>
                </a:solidFill>
                <a:latin typeface="Myriad Pro" panose="020B0503030403020204" pitchFamily="34" charset="0"/>
                <a:cs typeface="Open Sans" panose="020B0606030504020204" pitchFamily="34" charset="0"/>
                <a:sym typeface="Open Sans" panose="020B0606030504020204" pitchFamily="34" charset="0"/>
              </a:rPr>
              <a:t>SYNTHÈSE</a:t>
            </a:r>
            <a:endParaRPr lang="en-US" altLang="en-US" dirty="0">
              <a:solidFill>
                <a:srgbClr val="0096D6"/>
              </a:solidFill>
              <a:latin typeface="Myriad Pro" panose="020B0503030403020204" pitchFamily="34" charset="0"/>
            </a:endParaRPr>
          </a:p>
        </p:txBody>
      </p:sp>
      <p:pic>
        <p:nvPicPr>
          <p:cNvPr id="25615" name="Picture 15">
            <a:extLst>
              <a:ext uri="{FF2B5EF4-FFF2-40B4-BE49-F238E27FC236}">
                <a16:creationId xmlns:a16="http://schemas.microsoft.com/office/drawing/2014/main" id="{88096C1C-A1E4-4029-AC67-AC806028F3DC}"/>
              </a:ext>
            </a:extLst>
          </p:cNvPr>
          <p:cNvPicPr>
            <a:picLocks noChangeAspect="1"/>
          </p:cNvPicPr>
          <p:nvPr/>
        </p:nvPicPr>
        <p:blipFill>
          <a:blip r:embed="rId4">
            <a:extLst>
              <a:ext uri="{28A0092B-C50C-407E-A947-70E740481C1C}">
                <a14:useLocalDpi xmlns:a14="http://schemas.microsoft.com/office/drawing/2010/main" val="0"/>
              </a:ext>
            </a:extLst>
          </a:blip>
          <a:srcRect l="88831" t="59416" r="3099" b="20393"/>
          <a:stretch>
            <a:fillRect/>
          </a:stretch>
        </p:blipFill>
        <p:spPr bwMode="auto">
          <a:xfrm>
            <a:off x="1697037" y="913903"/>
            <a:ext cx="1371600" cy="125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6" name="Picture 11">
            <a:extLst>
              <a:ext uri="{FF2B5EF4-FFF2-40B4-BE49-F238E27FC236}">
                <a16:creationId xmlns:a16="http://schemas.microsoft.com/office/drawing/2014/main" id="{FF258E06-CB66-4972-A47A-6C6A138EA4A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72255" y="857250"/>
            <a:ext cx="13503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36">
            <a:extLst>
              <a:ext uri="{FF2B5EF4-FFF2-40B4-BE49-F238E27FC236}">
                <a16:creationId xmlns:a16="http://schemas.microsoft.com/office/drawing/2014/main" id="{6E5CE553-202B-45BB-95CB-2F215CA1FCFA}"/>
              </a:ext>
            </a:extLst>
          </p:cNvPr>
          <p:cNvSpPr/>
          <p:nvPr/>
        </p:nvSpPr>
        <p:spPr>
          <a:xfrm>
            <a:off x="8289924" y="2317166"/>
            <a:ext cx="3559971" cy="823913"/>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800" dirty="0">
                <a:solidFill>
                  <a:schemeClr val="tx1"/>
                </a:solidFill>
                <a:latin typeface="Myriad Pro" panose="020B0503030403020204" pitchFamily="34" charset="0"/>
              </a:rPr>
              <a:t>c</a:t>
            </a:r>
            <a:r>
              <a:rPr lang="fr-FR" sz="4800" dirty="0">
                <a:solidFill>
                  <a:srgbClr val="FF0000"/>
                </a:solidFill>
                <a:latin typeface="Myriad Pro" panose="020B0503030403020204" pitchFamily="34" charset="0"/>
              </a:rPr>
              <a:t>on</a:t>
            </a:r>
            <a:r>
              <a:rPr lang="fr-FR" sz="4800" dirty="0">
                <a:solidFill>
                  <a:schemeClr val="tx1"/>
                </a:solidFill>
                <a:latin typeface="Myriad Pro" panose="020B0503030403020204" pitchFamily="34" charset="0"/>
              </a:rPr>
              <a:t>c</a:t>
            </a:r>
            <a:r>
              <a:rPr lang="fr-FR" sz="4800" dirty="0">
                <a:solidFill>
                  <a:srgbClr val="FF0000"/>
                </a:solidFill>
                <a:latin typeface="Myriad Pro" panose="020B0503030403020204" pitchFamily="34" charset="0"/>
              </a:rPr>
              <a:t>om</a:t>
            </a:r>
            <a:r>
              <a:rPr lang="fr-FR" sz="4800" dirty="0">
                <a:solidFill>
                  <a:schemeClr val="tx1"/>
                </a:solidFill>
                <a:latin typeface="Myriad Pro" panose="020B0503030403020204" pitchFamily="34" charset="0"/>
              </a:rPr>
              <a:t>bre</a:t>
            </a:r>
          </a:p>
        </p:txBody>
      </p:sp>
      <p:sp>
        <p:nvSpPr>
          <p:cNvPr id="41" name="Rectangle 40">
            <a:extLst>
              <a:ext uri="{FF2B5EF4-FFF2-40B4-BE49-F238E27FC236}">
                <a16:creationId xmlns:a16="http://schemas.microsoft.com/office/drawing/2014/main" id="{A11A9BCD-4919-47D9-91CE-8300FAE57A14}"/>
              </a:ext>
            </a:extLst>
          </p:cNvPr>
          <p:cNvSpPr/>
          <p:nvPr/>
        </p:nvSpPr>
        <p:spPr>
          <a:xfrm>
            <a:off x="8277112" y="3277184"/>
            <a:ext cx="1371600" cy="8794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dirty="0">
                <a:solidFill>
                  <a:schemeClr val="tx1"/>
                </a:solidFill>
                <a:latin typeface="Myriad Pro" panose="020B0503030403020204" pitchFamily="34" charset="0"/>
              </a:rPr>
              <a:t>c</a:t>
            </a:r>
            <a:r>
              <a:rPr lang="en-US" sz="4400" dirty="0">
                <a:solidFill>
                  <a:srgbClr val="FF0000"/>
                </a:solidFill>
                <a:latin typeface="Myriad Pro" panose="020B0503030403020204" pitchFamily="34" charset="0"/>
              </a:rPr>
              <a:t>on</a:t>
            </a:r>
          </a:p>
        </p:txBody>
      </p:sp>
      <p:sp>
        <p:nvSpPr>
          <p:cNvPr id="42" name="Rectangle 41">
            <a:extLst>
              <a:ext uri="{FF2B5EF4-FFF2-40B4-BE49-F238E27FC236}">
                <a16:creationId xmlns:a16="http://schemas.microsoft.com/office/drawing/2014/main" id="{24161EC6-B495-4FF3-A226-EC5F0181348B}"/>
              </a:ext>
            </a:extLst>
          </p:cNvPr>
          <p:cNvSpPr/>
          <p:nvPr/>
        </p:nvSpPr>
        <p:spPr>
          <a:xfrm>
            <a:off x="9768682" y="3271799"/>
            <a:ext cx="2101850" cy="88310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dirty="0" err="1">
                <a:solidFill>
                  <a:schemeClr val="tx1"/>
                </a:solidFill>
                <a:latin typeface="Myriad Pro" panose="020B0503030403020204" pitchFamily="34" charset="0"/>
              </a:rPr>
              <a:t>c</a:t>
            </a:r>
            <a:r>
              <a:rPr lang="fr-FR" sz="4400" b="1" dirty="0" err="1">
                <a:solidFill>
                  <a:srgbClr val="FF0000"/>
                </a:solidFill>
                <a:latin typeface="Myriad Pro" panose="020B0503030403020204" pitchFamily="34" charset="0"/>
              </a:rPr>
              <a:t>om</a:t>
            </a:r>
            <a:r>
              <a:rPr lang="fr-FR" sz="4400" dirty="0" err="1">
                <a:solidFill>
                  <a:schemeClr val="tx1"/>
                </a:solidFill>
                <a:latin typeface="Myriad Pro" panose="020B0503030403020204" pitchFamily="34" charset="0"/>
              </a:rPr>
              <a:t>bre</a:t>
            </a:r>
            <a:endParaRPr lang="fr-FR" sz="4400" dirty="0">
              <a:solidFill>
                <a:srgbClr val="FF0000"/>
              </a:solidFill>
              <a:latin typeface="Myriad Pro" panose="020B0503030403020204" pitchFamily="34" charset="0"/>
            </a:endParaRPr>
          </a:p>
        </p:txBody>
      </p:sp>
      <p:sp>
        <p:nvSpPr>
          <p:cNvPr id="43" name="Rectangle 42">
            <a:extLst>
              <a:ext uri="{FF2B5EF4-FFF2-40B4-BE49-F238E27FC236}">
                <a16:creationId xmlns:a16="http://schemas.microsoft.com/office/drawing/2014/main" id="{72377D48-570B-4E62-910D-34A8349EE121}"/>
              </a:ext>
            </a:extLst>
          </p:cNvPr>
          <p:cNvSpPr/>
          <p:nvPr/>
        </p:nvSpPr>
        <p:spPr>
          <a:xfrm>
            <a:off x="8386649" y="5045451"/>
            <a:ext cx="1152525" cy="635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FF0000"/>
                </a:solidFill>
                <a:latin typeface="Myriad Pro" panose="020B0503030403020204" pitchFamily="34" charset="0"/>
              </a:rPr>
              <a:t>on</a:t>
            </a:r>
            <a:endParaRPr lang="fr-FR" sz="4400" dirty="0">
              <a:solidFill>
                <a:srgbClr val="FF0000"/>
              </a:solidFill>
              <a:latin typeface="Myriad Pro" panose="020B0503030403020204" pitchFamily="34" charset="0"/>
            </a:endParaRPr>
          </a:p>
        </p:txBody>
      </p:sp>
      <p:sp>
        <p:nvSpPr>
          <p:cNvPr id="44" name="Rectangle 43">
            <a:extLst>
              <a:ext uri="{FF2B5EF4-FFF2-40B4-BE49-F238E27FC236}">
                <a16:creationId xmlns:a16="http://schemas.microsoft.com/office/drawing/2014/main" id="{C16E207B-8419-4AA9-8424-AC72E546DEB6}"/>
              </a:ext>
            </a:extLst>
          </p:cNvPr>
          <p:cNvSpPr>
            <a:spLocks noChangeArrowheads="1"/>
          </p:cNvSpPr>
          <p:nvPr/>
        </p:nvSpPr>
        <p:spPr bwMode="auto">
          <a:xfrm>
            <a:off x="8702675" y="4261562"/>
            <a:ext cx="7556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4000" dirty="0">
                <a:solidFill>
                  <a:srgbClr val="FF0000"/>
                </a:solidFill>
                <a:latin typeface="Myriad Pro" panose="020B0503030403020204" pitchFamily="34" charset="0"/>
              </a:rPr>
              <a:t>[</a:t>
            </a:r>
            <a:r>
              <a:rPr lang="en-US" altLang="fr-FR" sz="4000" dirty="0">
                <a:solidFill>
                  <a:srgbClr val="FF0000"/>
                </a:solidFill>
              </a:rPr>
              <a:t>õ</a:t>
            </a:r>
            <a:r>
              <a:rPr lang="en-US" altLang="fr-FR" sz="4000" dirty="0">
                <a:solidFill>
                  <a:srgbClr val="FF0000"/>
                </a:solidFill>
                <a:latin typeface="Myriad Pro" panose="020B0503030403020204" pitchFamily="34" charset="0"/>
              </a:rPr>
              <a:t>]</a:t>
            </a:r>
            <a:endParaRPr lang="fr-FR" altLang="fr-FR" sz="4000" dirty="0"/>
          </a:p>
        </p:txBody>
      </p:sp>
      <p:sp>
        <p:nvSpPr>
          <p:cNvPr id="45" name="Rectangle 44">
            <a:extLst>
              <a:ext uri="{FF2B5EF4-FFF2-40B4-BE49-F238E27FC236}">
                <a16:creationId xmlns:a16="http://schemas.microsoft.com/office/drawing/2014/main" id="{72377D48-570B-4E62-910D-34A8349EE121}"/>
              </a:ext>
            </a:extLst>
          </p:cNvPr>
          <p:cNvSpPr/>
          <p:nvPr/>
        </p:nvSpPr>
        <p:spPr>
          <a:xfrm>
            <a:off x="10031164" y="5040187"/>
            <a:ext cx="1152525" cy="635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FF0000"/>
                </a:solidFill>
                <a:latin typeface="Myriad Pro" panose="020B0503030403020204" pitchFamily="34" charset="0"/>
              </a:rPr>
              <a:t>om</a:t>
            </a:r>
            <a:endParaRPr lang="fr-FR" sz="4400" dirty="0">
              <a:solidFill>
                <a:srgbClr val="FF0000"/>
              </a:solidFill>
              <a:latin typeface="Myriad Pro" panose="020B0503030403020204" pitchFamily="34" charset="0"/>
            </a:endParaRPr>
          </a:p>
        </p:txBody>
      </p:sp>
      <p:sp>
        <p:nvSpPr>
          <p:cNvPr id="46" name="Rectangle 45">
            <a:extLst>
              <a:ext uri="{FF2B5EF4-FFF2-40B4-BE49-F238E27FC236}">
                <a16:creationId xmlns:a16="http://schemas.microsoft.com/office/drawing/2014/main" id="{EAD6BEF3-9495-4F35-BF2C-A894AE592685}"/>
              </a:ext>
            </a:extLst>
          </p:cNvPr>
          <p:cNvSpPr>
            <a:spLocks noChangeArrowheads="1"/>
          </p:cNvSpPr>
          <p:nvPr/>
        </p:nvSpPr>
        <p:spPr bwMode="auto">
          <a:xfrm>
            <a:off x="10132061" y="4252791"/>
            <a:ext cx="755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fr-FR" sz="4000" dirty="0">
                <a:solidFill>
                  <a:srgbClr val="FF0000"/>
                </a:solidFill>
                <a:latin typeface="Myriad Pro" panose="020B0503030403020204" pitchFamily="34" charset="0"/>
              </a:rPr>
              <a:t>[</a:t>
            </a:r>
            <a:r>
              <a:rPr lang="en-US" altLang="fr-FR" sz="4000" dirty="0">
                <a:solidFill>
                  <a:srgbClr val="FF0000"/>
                </a:solidFill>
              </a:rPr>
              <a:t>õ</a:t>
            </a:r>
            <a:r>
              <a:rPr lang="en-US" altLang="fr-FR" sz="4000" dirty="0">
                <a:solidFill>
                  <a:srgbClr val="FF0000"/>
                </a:solidFill>
                <a:latin typeface="Myriad Pro" panose="020B0503030403020204" pitchFamily="34" charset="0"/>
              </a:rPr>
              <a:t>]</a:t>
            </a:r>
            <a:endParaRPr lang="fr-FR" altLang="fr-FR" sz="4000" dirty="0"/>
          </a:p>
        </p:txBody>
      </p:sp>
      <p:pic>
        <p:nvPicPr>
          <p:cNvPr id="25624" name="Picture 20">
            <a:extLst>
              <a:ext uri="{FF2B5EF4-FFF2-40B4-BE49-F238E27FC236}">
                <a16:creationId xmlns:a16="http://schemas.microsoft.com/office/drawing/2014/main" id="{27C98644-2F08-4BE1-8CD5-1B075B1AB23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772526" y="814389"/>
            <a:ext cx="1737360" cy="130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Straight Connector 25">
            <a:extLst>
              <a:ext uri="{FF2B5EF4-FFF2-40B4-BE49-F238E27FC236}">
                <a16:creationId xmlns:a16="http://schemas.microsoft.com/office/drawing/2014/main" id="{FA15A735-4836-48AE-923A-02FEFF533586}"/>
              </a:ext>
            </a:extLst>
          </p:cNvPr>
          <p:cNvCxnSpPr/>
          <p:nvPr/>
        </p:nvCxnSpPr>
        <p:spPr>
          <a:xfrm flipH="1">
            <a:off x="4189413" y="871538"/>
            <a:ext cx="20637" cy="530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74142CF-12D2-4038-AC54-180E6B6B2C72}"/>
              </a:ext>
            </a:extLst>
          </p:cNvPr>
          <p:cNvCxnSpPr/>
          <p:nvPr/>
        </p:nvCxnSpPr>
        <p:spPr>
          <a:xfrm flipH="1">
            <a:off x="7866063" y="896938"/>
            <a:ext cx="20637" cy="5305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633F0BAF-0D3D-404A-8369-D452E65117D8}"/>
              </a:ext>
            </a:extLst>
          </p:cNvPr>
          <p:cNvSpPr/>
          <p:nvPr/>
        </p:nvSpPr>
        <p:spPr>
          <a:xfrm>
            <a:off x="6025573" y="3278974"/>
            <a:ext cx="820575" cy="846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0096D6"/>
                </a:solidFill>
                <a:latin typeface="Myriad Pro" panose="020B0503030403020204" pitchFamily="34" charset="0"/>
              </a:rPr>
              <a:t>p</a:t>
            </a:r>
          </a:p>
        </p:txBody>
      </p:sp>
      <p:sp>
        <p:nvSpPr>
          <p:cNvPr id="28" name="Rectangle 27">
            <a:extLst>
              <a:ext uri="{FF2B5EF4-FFF2-40B4-BE49-F238E27FC236}">
                <a16:creationId xmlns:a16="http://schemas.microsoft.com/office/drawing/2014/main" id="{288CF3A4-6D47-4669-9FCA-36DCB1A8CE7A}"/>
              </a:ext>
            </a:extLst>
          </p:cNvPr>
          <p:cNvSpPr/>
          <p:nvPr/>
        </p:nvSpPr>
        <p:spPr>
          <a:xfrm>
            <a:off x="10692395" y="3293109"/>
            <a:ext cx="820575" cy="844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0096D6"/>
                </a:solidFill>
                <a:latin typeface="Myriad Pro" panose="020B0503030403020204" pitchFamily="34" charset="0"/>
              </a:rPr>
              <a:t>b</a:t>
            </a:r>
          </a:p>
        </p:txBody>
      </p:sp>
      <p:sp>
        <p:nvSpPr>
          <p:cNvPr id="29" name="Rectangle 28">
            <a:extLst>
              <a:ext uri="{FF2B5EF4-FFF2-40B4-BE49-F238E27FC236}">
                <a16:creationId xmlns:a16="http://schemas.microsoft.com/office/drawing/2014/main" id="{49BFF558-A8AD-488E-8A81-83ADD1B356B4}"/>
              </a:ext>
            </a:extLst>
          </p:cNvPr>
          <p:cNvSpPr/>
          <p:nvPr/>
        </p:nvSpPr>
        <p:spPr>
          <a:xfrm>
            <a:off x="6141288" y="4832015"/>
            <a:ext cx="820575" cy="846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0096D6"/>
                </a:solidFill>
                <a:latin typeface="Myriad Pro" panose="020B0503030403020204" pitchFamily="34" charset="0"/>
              </a:rPr>
              <a:t>p</a:t>
            </a:r>
          </a:p>
        </p:txBody>
      </p:sp>
      <p:sp>
        <p:nvSpPr>
          <p:cNvPr id="32" name="Rectangle 31">
            <a:extLst>
              <a:ext uri="{FF2B5EF4-FFF2-40B4-BE49-F238E27FC236}">
                <a16:creationId xmlns:a16="http://schemas.microsoft.com/office/drawing/2014/main" id="{99D9CF7E-63AC-4A28-A72F-A39AECB4D639}"/>
              </a:ext>
            </a:extLst>
          </p:cNvPr>
          <p:cNvSpPr/>
          <p:nvPr/>
        </p:nvSpPr>
        <p:spPr>
          <a:xfrm>
            <a:off x="11293398" y="4894334"/>
            <a:ext cx="820575" cy="899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400" b="1" dirty="0">
                <a:solidFill>
                  <a:srgbClr val="0096D6"/>
                </a:solidFill>
                <a:latin typeface="Myriad Pro" panose="020B0503030403020204" pitchFamily="34" charset="0"/>
              </a:rPr>
              <a:t>b</a:t>
            </a:r>
          </a:p>
        </p:txBody>
      </p:sp>
      <p:sp>
        <p:nvSpPr>
          <p:cNvPr id="33" name="Rectangle 32">
            <a:extLst>
              <a:ext uri="{FF2B5EF4-FFF2-40B4-BE49-F238E27FC236}">
                <a16:creationId xmlns:a16="http://schemas.microsoft.com/office/drawing/2014/main" id="{EB98129E-5FF4-46BE-85A4-2CE39CAFE59A}"/>
              </a:ext>
            </a:extLst>
          </p:cNvPr>
          <p:cNvSpPr/>
          <p:nvPr/>
        </p:nvSpPr>
        <p:spPr>
          <a:xfrm>
            <a:off x="8759534" y="5907365"/>
            <a:ext cx="2994300" cy="823913"/>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800" dirty="0">
                <a:solidFill>
                  <a:schemeClr val="tx1"/>
                </a:solidFill>
                <a:latin typeface="Myriad Pro" panose="020B0503030403020204" pitchFamily="34" charset="0"/>
              </a:rPr>
              <a:t>b</a:t>
            </a:r>
            <a:r>
              <a:rPr lang="fr-FR" sz="4800" dirty="0">
                <a:solidFill>
                  <a:srgbClr val="FF0000"/>
                </a:solidFill>
                <a:latin typeface="Myriad Pro" panose="020B0503030403020204" pitchFamily="34" charset="0"/>
              </a:rPr>
              <a:t>on</a:t>
            </a:r>
            <a:r>
              <a:rPr lang="fr-FR" sz="4800" dirty="0">
                <a:solidFill>
                  <a:schemeClr val="tx1"/>
                </a:solidFill>
                <a:latin typeface="Myriad Pro" panose="020B0503030403020204" pitchFamily="34" charset="0"/>
              </a:rPr>
              <a:t>b</a:t>
            </a:r>
            <a:r>
              <a:rPr lang="fr-FR" sz="4800" dirty="0">
                <a:solidFill>
                  <a:srgbClr val="FF0000"/>
                </a:solidFill>
                <a:latin typeface="Myriad Pro" panose="020B0503030403020204" pitchFamily="34" charset="0"/>
              </a:rPr>
              <a:t>on</a:t>
            </a:r>
            <a:endParaRPr lang="fr-FR" sz="4800" dirty="0">
              <a:solidFill>
                <a:schemeClr val="tx1"/>
              </a:solidFill>
              <a:latin typeface="Myriad Pro" panose="020B0503030403020204" pitchFamily="34" charset="0"/>
            </a:endParaRPr>
          </a:p>
        </p:txBody>
      </p:sp>
      <p:pic>
        <p:nvPicPr>
          <p:cNvPr id="34" name="Graphic 33" descr="Warning">
            <a:extLst>
              <a:ext uri="{FF2B5EF4-FFF2-40B4-BE49-F238E27FC236}">
                <a16:creationId xmlns:a16="http://schemas.microsoft.com/office/drawing/2014/main" id="{B8D23F67-5733-4110-8149-96A601744C9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0513036">
            <a:off x="7574937" y="5768076"/>
            <a:ext cx="914400" cy="914400"/>
          </a:xfrm>
          <a:prstGeom prst="rect">
            <a:avLst/>
          </a:prstGeom>
          <a:effectLst>
            <a:glow rad="101600">
              <a:schemeClr val="accent1">
                <a:satMod val="175000"/>
                <a:alpha val="40000"/>
              </a:schemeClr>
            </a:glow>
            <a:outerShdw blurRad="50800" dist="38100" dir="2700000" algn="tl" rotWithShape="0">
              <a:prstClr val="black">
                <a:alpha val="40000"/>
              </a:prstClr>
            </a:outerShdw>
          </a:effectLst>
        </p:spPr>
      </p:pic>
      <p:sp>
        <p:nvSpPr>
          <p:cNvPr id="36" name="Rectangle 35">
            <a:extLst>
              <a:ext uri="{FF2B5EF4-FFF2-40B4-BE49-F238E27FC236}">
                <a16:creationId xmlns:a16="http://schemas.microsoft.com/office/drawing/2014/main" id="{73DD2A79-D760-4635-9361-3F365149D629}"/>
              </a:ext>
            </a:extLst>
          </p:cNvPr>
          <p:cNvSpPr/>
          <p:nvPr/>
        </p:nvSpPr>
        <p:spPr>
          <a:xfrm>
            <a:off x="9970353" y="5892379"/>
            <a:ext cx="899245" cy="823913"/>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4800" b="1" dirty="0">
                <a:solidFill>
                  <a:schemeClr val="tx1"/>
                </a:solidFill>
                <a:latin typeface="Myriad Pro" panose="020B0503030403020204" pitchFamily="34" charset="0"/>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47"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250"/>
                                        <p:tgtEl>
                                          <p:spTgt spid="8"/>
                                        </p:tgtEl>
                                      </p:cBhvr>
                                    </p:animEffect>
                                    <p:anim calcmode="lin" valueType="num">
                                      <p:cBhvr>
                                        <p:cTn id="23" dur="1250" fill="hold"/>
                                        <p:tgtEl>
                                          <p:spTgt spid="8"/>
                                        </p:tgtEl>
                                        <p:attrNameLst>
                                          <p:attrName>ppt_x</p:attrName>
                                        </p:attrNameLst>
                                      </p:cBhvr>
                                      <p:tavLst>
                                        <p:tav tm="0">
                                          <p:val>
                                            <p:strVal val="#ppt_x"/>
                                          </p:val>
                                        </p:tav>
                                        <p:tav tm="100000">
                                          <p:val>
                                            <p:strVal val="#ppt_x"/>
                                          </p:val>
                                        </p:tav>
                                      </p:tavLst>
                                    </p:anim>
                                    <p:anim calcmode="lin" valueType="num">
                                      <p:cBhvr>
                                        <p:cTn id="24" dur="125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53" presetClass="entr" presetSubtype="16"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par>
                          <p:cTn id="31" fill="hold">
                            <p:stCondLst>
                              <p:cond delay="1750"/>
                            </p:stCondLst>
                            <p:childTnLst>
                              <p:par>
                                <p:cTn id="32" presetID="53" presetClass="entr" presetSubtype="16"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2250"/>
                            </p:stCondLst>
                            <p:childTnLst>
                              <p:par>
                                <p:cTn id="38" presetID="47" presetClass="entr" presetSubtype="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47" presetClass="entr" presetSubtype="0"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750"/>
                                        <p:tgtEl>
                                          <p:spTgt spid="17"/>
                                        </p:tgtEl>
                                      </p:cBhvr>
                                    </p:animEffect>
                                    <p:anim calcmode="lin" valueType="num">
                                      <p:cBhvr>
                                        <p:cTn id="59" dur="1750" fill="hold"/>
                                        <p:tgtEl>
                                          <p:spTgt spid="17"/>
                                        </p:tgtEl>
                                        <p:attrNameLst>
                                          <p:attrName>ppt_x</p:attrName>
                                        </p:attrNameLst>
                                      </p:cBhvr>
                                      <p:tavLst>
                                        <p:tav tm="0">
                                          <p:val>
                                            <p:strVal val="#ppt_x"/>
                                          </p:val>
                                        </p:tav>
                                        <p:tav tm="100000">
                                          <p:val>
                                            <p:strVal val="#ppt_x"/>
                                          </p:val>
                                        </p:tav>
                                      </p:tavLst>
                                    </p:anim>
                                    <p:anim calcmode="lin" valueType="num">
                                      <p:cBhvr>
                                        <p:cTn id="60" dur="1750" fill="hold"/>
                                        <p:tgtEl>
                                          <p:spTgt spid="17"/>
                                        </p:tgtEl>
                                        <p:attrNameLst>
                                          <p:attrName>ppt_y</p:attrName>
                                        </p:attrNameLst>
                                      </p:cBhvr>
                                      <p:tavLst>
                                        <p:tav tm="0">
                                          <p:val>
                                            <p:strVal val="#ppt_y-.1"/>
                                          </p:val>
                                        </p:tav>
                                        <p:tav tm="100000">
                                          <p:val>
                                            <p:strVal val="#ppt_y"/>
                                          </p:val>
                                        </p:tav>
                                      </p:tavLst>
                                    </p:anim>
                                  </p:childTnLst>
                                </p:cTn>
                              </p:par>
                            </p:childTnLst>
                          </p:cTn>
                        </p:par>
                        <p:par>
                          <p:cTn id="61" fill="hold">
                            <p:stCondLst>
                              <p:cond delay="1750"/>
                            </p:stCondLst>
                            <p:childTnLst>
                              <p:par>
                                <p:cTn id="62" presetID="53" presetClass="entr" presetSubtype="16"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1000" fill="hold"/>
                                        <p:tgtEl>
                                          <p:spTgt spid="39"/>
                                        </p:tgtEl>
                                        <p:attrNameLst>
                                          <p:attrName>ppt_w</p:attrName>
                                        </p:attrNameLst>
                                      </p:cBhvr>
                                      <p:tavLst>
                                        <p:tav tm="0">
                                          <p:val>
                                            <p:fltVal val="0"/>
                                          </p:val>
                                        </p:tav>
                                        <p:tav tm="100000">
                                          <p:val>
                                            <p:strVal val="#ppt_w"/>
                                          </p:val>
                                        </p:tav>
                                      </p:tavLst>
                                    </p:anim>
                                    <p:anim calcmode="lin" valueType="num">
                                      <p:cBhvr>
                                        <p:cTn id="65" dur="1000" fill="hold"/>
                                        <p:tgtEl>
                                          <p:spTgt spid="39"/>
                                        </p:tgtEl>
                                        <p:attrNameLst>
                                          <p:attrName>ppt_h</p:attrName>
                                        </p:attrNameLst>
                                      </p:cBhvr>
                                      <p:tavLst>
                                        <p:tav tm="0">
                                          <p:val>
                                            <p:fltVal val="0"/>
                                          </p:val>
                                        </p:tav>
                                        <p:tav tm="100000">
                                          <p:val>
                                            <p:strVal val="#ppt_h"/>
                                          </p:val>
                                        </p:tav>
                                      </p:tavLst>
                                    </p:anim>
                                    <p:animEffect transition="in" filter="fade">
                                      <p:cBhvr>
                                        <p:cTn id="66" dur="1000"/>
                                        <p:tgtEl>
                                          <p:spTgt spid="39"/>
                                        </p:tgtEl>
                                      </p:cBhvr>
                                    </p:animEffect>
                                  </p:childTnLst>
                                </p:cTn>
                              </p:par>
                            </p:childTnLst>
                          </p:cTn>
                        </p:par>
                        <p:par>
                          <p:cTn id="67" fill="hold">
                            <p:stCondLst>
                              <p:cond delay="2750"/>
                            </p:stCondLst>
                            <p:childTnLst>
                              <p:par>
                                <p:cTn id="68" presetID="53" presetClass="entr" presetSubtype="16"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fltVal val="0"/>
                                          </p:val>
                                        </p:tav>
                                        <p:tav tm="100000">
                                          <p:val>
                                            <p:strVal val="#ppt_w"/>
                                          </p:val>
                                        </p:tav>
                                      </p:tavLst>
                                    </p:anim>
                                    <p:anim calcmode="lin" valueType="num">
                                      <p:cBhvr>
                                        <p:cTn id="71" dur="1000" fill="hold"/>
                                        <p:tgtEl>
                                          <p:spTgt spid="23"/>
                                        </p:tgtEl>
                                        <p:attrNameLst>
                                          <p:attrName>ppt_h</p:attrName>
                                        </p:attrNameLst>
                                      </p:cBhvr>
                                      <p:tavLst>
                                        <p:tav tm="0">
                                          <p:val>
                                            <p:fltVal val="0"/>
                                          </p:val>
                                        </p:tav>
                                        <p:tav tm="100000">
                                          <p:val>
                                            <p:strVal val="#ppt_h"/>
                                          </p:val>
                                        </p:tav>
                                      </p:tavLst>
                                    </p:anim>
                                    <p:animEffect transition="in" filter="fade">
                                      <p:cBhvr>
                                        <p:cTn id="72" dur="1000"/>
                                        <p:tgtEl>
                                          <p:spTgt spid="23"/>
                                        </p:tgtEl>
                                      </p:cBhvr>
                                    </p:animEffect>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1000"/>
                                        <p:tgtEl>
                                          <p:spTgt spid="41"/>
                                        </p:tgtEl>
                                      </p:cBhvr>
                                    </p:animEffect>
                                    <p:anim calcmode="lin" valueType="num">
                                      <p:cBhvr>
                                        <p:cTn id="78" dur="1000" fill="hold"/>
                                        <p:tgtEl>
                                          <p:spTgt spid="41"/>
                                        </p:tgtEl>
                                        <p:attrNameLst>
                                          <p:attrName>ppt_x</p:attrName>
                                        </p:attrNameLst>
                                      </p:cBhvr>
                                      <p:tavLst>
                                        <p:tav tm="0">
                                          <p:val>
                                            <p:strVal val="#ppt_x"/>
                                          </p:val>
                                        </p:tav>
                                        <p:tav tm="100000">
                                          <p:val>
                                            <p:strVal val="#ppt_x"/>
                                          </p:val>
                                        </p:tav>
                                      </p:tavLst>
                                    </p:anim>
                                    <p:anim calcmode="lin" valueType="num">
                                      <p:cBhvr>
                                        <p:cTn id="79" dur="1000" fill="hold"/>
                                        <p:tgtEl>
                                          <p:spTgt spid="41"/>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fade">
                                      <p:cBhvr>
                                        <p:cTn id="82" dur="1500"/>
                                        <p:tgtEl>
                                          <p:spTgt spid="42"/>
                                        </p:tgtEl>
                                      </p:cBhvr>
                                    </p:animEffect>
                                    <p:anim calcmode="lin" valueType="num">
                                      <p:cBhvr>
                                        <p:cTn id="83" dur="1500" fill="hold"/>
                                        <p:tgtEl>
                                          <p:spTgt spid="42"/>
                                        </p:tgtEl>
                                        <p:attrNameLst>
                                          <p:attrName>ppt_x</p:attrName>
                                        </p:attrNameLst>
                                      </p:cBhvr>
                                      <p:tavLst>
                                        <p:tav tm="0">
                                          <p:val>
                                            <p:strVal val="#ppt_x"/>
                                          </p:val>
                                        </p:tav>
                                        <p:tav tm="100000">
                                          <p:val>
                                            <p:strVal val="#ppt_x"/>
                                          </p:val>
                                        </p:tav>
                                      </p:tavLst>
                                    </p:anim>
                                    <p:anim calcmode="lin" valueType="num">
                                      <p:cBhvr>
                                        <p:cTn id="84" dur="1500" fill="hold"/>
                                        <p:tgtEl>
                                          <p:spTgt spid="42"/>
                                        </p:tgtEl>
                                        <p:attrNameLst>
                                          <p:attrName>ppt_y</p:attrName>
                                        </p:attrNameLst>
                                      </p:cBhvr>
                                      <p:tavLst>
                                        <p:tav tm="0">
                                          <p:val>
                                            <p:strVal val="#ppt_y-.1"/>
                                          </p:val>
                                        </p:tav>
                                        <p:tav tm="100000">
                                          <p:val>
                                            <p:strVal val="#ppt_y"/>
                                          </p:val>
                                        </p:tav>
                                      </p:tavLst>
                                    </p:anim>
                                  </p:childTnLst>
                                </p:cTn>
                              </p:par>
                            </p:childTnLst>
                          </p:cTn>
                        </p:par>
                        <p:par>
                          <p:cTn id="85" fill="hold">
                            <p:stCondLst>
                              <p:cond delay="1500"/>
                            </p:stCondLst>
                            <p:childTnLst>
                              <p:par>
                                <p:cTn id="86" presetID="53" presetClass="entr" presetSubtype="16" fill="hold" grpId="0" nodeType="after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p:cTn id="88" dur="1000" fill="hold"/>
                                        <p:tgtEl>
                                          <p:spTgt spid="44"/>
                                        </p:tgtEl>
                                        <p:attrNameLst>
                                          <p:attrName>ppt_w</p:attrName>
                                        </p:attrNameLst>
                                      </p:cBhvr>
                                      <p:tavLst>
                                        <p:tav tm="0">
                                          <p:val>
                                            <p:fltVal val="0"/>
                                          </p:val>
                                        </p:tav>
                                        <p:tav tm="100000">
                                          <p:val>
                                            <p:strVal val="#ppt_w"/>
                                          </p:val>
                                        </p:tav>
                                      </p:tavLst>
                                    </p:anim>
                                    <p:anim calcmode="lin" valueType="num">
                                      <p:cBhvr>
                                        <p:cTn id="89" dur="1000" fill="hold"/>
                                        <p:tgtEl>
                                          <p:spTgt spid="44"/>
                                        </p:tgtEl>
                                        <p:attrNameLst>
                                          <p:attrName>ppt_h</p:attrName>
                                        </p:attrNameLst>
                                      </p:cBhvr>
                                      <p:tavLst>
                                        <p:tav tm="0">
                                          <p:val>
                                            <p:fltVal val="0"/>
                                          </p:val>
                                        </p:tav>
                                        <p:tav tm="100000">
                                          <p:val>
                                            <p:strVal val="#ppt_h"/>
                                          </p:val>
                                        </p:tav>
                                      </p:tavLst>
                                    </p:anim>
                                    <p:animEffect transition="in" filter="fade">
                                      <p:cBhvr>
                                        <p:cTn id="90" dur="1000"/>
                                        <p:tgtEl>
                                          <p:spTgt spid="44"/>
                                        </p:tgtEl>
                                      </p:cBhvr>
                                    </p:animEffect>
                                  </p:childTnLst>
                                </p:cTn>
                              </p:par>
                            </p:childTnLst>
                          </p:cTn>
                        </p:par>
                        <p:par>
                          <p:cTn id="91" fill="hold">
                            <p:stCondLst>
                              <p:cond delay="2500"/>
                            </p:stCondLst>
                            <p:childTnLst>
                              <p:par>
                                <p:cTn id="92" presetID="53" presetClass="entr" presetSubtype="16"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p:cTn id="94" dur="1000" fill="hold"/>
                                        <p:tgtEl>
                                          <p:spTgt spid="43"/>
                                        </p:tgtEl>
                                        <p:attrNameLst>
                                          <p:attrName>ppt_w</p:attrName>
                                        </p:attrNameLst>
                                      </p:cBhvr>
                                      <p:tavLst>
                                        <p:tav tm="0">
                                          <p:val>
                                            <p:fltVal val="0"/>
                                          </p:val>
                                        </p:tav>
                                        <p:tav tm="100000">
                                          <p:val>
                                            <p:strVal val="#ppt_w"/>
                                          </p:val>
                                        </p:tav>
                                      </p:tavLst>
                                    </p:anim>
                                    <p:anim calcmode="lin" valueType="num">
                                      <p:cBhvr>
                                        <p:cTn id="95" dur="1000" fill="hold"/>
                                        <p:tgtEl>
                                          <p:spTgt spid="43"/>
                                        </p:tgtEl>
                                        <p:attrNameLst>
                                          <p:attrName>ppt_h</p:attrName>
                                        </p:attrNameLst>
                                      </p:cBhvr>
                                      <p:tavLst>
                                        <p:tav tm="0">
                                          <p:val>
                                            <p:fltVal val="0"/>
                                          </p:val>
                                        </p:tav>
                                        <p:tav tm="100000">
                                          <p:val>
                                            <p:strVal val="#ppt_h"/>
                                          </p:val>
                                        </p:tav>
                                      </p:tavLst>
                                    </p:anim>
                                    <p:animEffect transition="in" filter="fade">
                                      <p:cBhvr>
                                        <p:cTn id="96" dur="1000"/>
                                        <p:tgtEl>
                                          <p:spTgt spid="43"/>
                                        </p:tgtEl>
                                      </p:cBhvr>
                                    </p:animEffect>
                                  </p:childTnLst>
                                </p:cTn>
                              </p:par>
                            </p:childTnLst>
                          </p:cTn>
                        </p:par>
                        <p:par>
                          <p:cTn id="97" fill="hold">
                            <p:stCondLst>
                              <p:cond delay="3500"/>
                            </p:stCondLst>
                            <p:childTnLst>
                              <p:par>
                                <p:cTn id="98" presetID="53" presetClass="entr" presetSubtype="16"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 calcmode="lin" valueType="num">
                                      <p:cBhvr>
                                        <p:cTn id="100" dur="1000" fill="hold"/>
                                        <p:tgtEl>
                                          <p:spTgt spid="46"/>
                                        </p:tgtEl>
                                        <p:attrNameLst>
                                          <p:attrName>ppt_w</p:attrName>
                                        </p:attrNameLst>
                                      </p:cBhvr>
                                      <p:tavLst>
                                        <p:tav tm="0">
                                          <p:val>
                                            <p:fltVal val="0"/>
                                          </p:val>
                                        </p:tav>
                                        <p:tav tm="100000">
                                          <p:val>
                                            <p:strVal val="#ppt_w"/>
                                          </p:val>
                                        </p:tav>
                                      </p:tavLst>
                                    </p:anim>
                                    <p:anim calcmode="lin" valueType="num">
                                      <p:cBhvr>
                                        <p:cTn id="101" dur="1000" fill="hold"/>
                                        <p:tgtEl>
                                          <p:spTgt spid="46"/>
                                        </p:tgtEl>
                                        <p:attrNameLst>
                                          <p:attrName>ppt_h</p:attrName>
                                        </p:attrNameLst>
                                      </p:cBhvr>
                                      <p:tavLst>
                                        <p:tav tm="0">
                                          <p:val>
                                            <p:fltVal val="0"/>
                                          </p:val>
                                        </p:tav>
                                        <p:tav tm="100000">
                                          <p:val>
                                            <p:strVal val="#ppt_h"/>
                                          </p:val>
                                        </p:tav>
                                      </p:tavLst>
                                    </p:anim>
                                    <p:animEffect transition="in" filter="fade">
                                      <p:cBhvr>
                                        <p:cTn id="102" dur="1000"/>
                                        <p:tgtEl>
                                          <p:spTgt spid="46"/>
                                        </p:tgtEl>
                                      </p:cBhvr>
                                    </p:animEffect>
                                  </p:childTnLst>
                                </p:cTn>
                              </p:par>
                            </p:childTnLst>
                          </p:cTn>
                        </p:par>
                        <p:par>
                          <p:cTn id="103" fill="hold">
                            <p:stCondLst>
                              <p:cond delay="4500"/>
                            </p:stCondLst>
                            <p:childTnLst>
                              <p:par>
                                <p:cTn id="104" presetID="53" presetClass="entr" presetSubtype="16" fill="hold" grpId="0" nodeType="afterEffect">
                                  <p:stCondLst>
                                    <p:cond delay="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1000" fill="hold"/>
                                        <p:tgtEl>
                                          <p:spTgt spid="45"/>
                                        </p:tgtEl>
                                        <p:attrNameLst>
                                          <p:attrName>ppt_w</p:attrName>
                                        </p:attrNameLst>
                                      </p:cBhvr>
                                      <p:tavLst>
                                        <p:tav tm="0">
                                          <p:val>
                                            <p:fltVal val="0"/>
                                          </p:val>
                                        </p:tav>
                                        <p:tav tm="100000">
                                          <p:val>
                                            <p:strVal val="#ppt_w"/>
                                          </p:val>
                                        </p:tav>
                                      </p:tavLst>
                                    </p:anim>
                                    <p:anim calcmode="lin" valueType="num">
                                      <p:cBhvr>
                                        <p:cTn id="107" dur="1000" fill="hold"/>
                                        <p:tgtEl>
                                          <p:spTgt spid="45"/>
                                        </p:tgtEl>
                                        <p:attrNameLst>
                                          <p:attrName>ppt_h</p:attrName>
                                        </p:attrNameLst>
                                      </p:cBhvr>
                                      <p:tavLst>
                                        <p:tav tm="0">
                                          <p:val>
                                            <p:fltVal val="0"/>
                                          </p:val>
                                        </p:tav>
                                        <p:tav tm="100000">
                                          <p:val>
                                            <p:strVal val="#ppt_h"/>
                                          </p:val>
                                        </p:tav>
                                      </p:tavLst>
                                    </p:anim>
                                    <p:animEffect transition="in" filter="fade">
                                      <p:cBhvr>
                                        <p:cTn id="108" dur="1000"/>
                                        <p:tgtEl>
                                          <p:spTgt spid="45"/>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27"/>
                                        </p:tgtEl>
                                        <p:attrNameLst>
                                          <p:attrName>style.visibility</p:attrName>
                                        </p:attrNameLst>
                                      </p:cBhvr>
                                      <p:to>
                                        <p:strVal val="visible"/>
                                      </p:to>
                                    </p:set>
                                    <p:anim calcmode="lin" valueType="num">
                                      <p:cBhvr>
                                        <p:cTn id="113" dur="500" fill="hold"/>
                                        <p:tgtEl>
                                          <p:spTgt spid="27"/>
                                        </p:tgtEl>
                                        <p:attrNameLst>
                                          <p:attrName>ppt_w</p:attrName>
                                        </p:attrNameLst>
                                      </p:cBhvr>
                                      <p:tavLst>
                                        <p:tav tm="0">
                                          <p:val>
                                            <p:fltVal val="0"/>
                                          </p:val>
                                        </p:tav>
                                        <p:tav tm="100000">
                                          <p:val>
                                            <p:strVal val="#ppt_w"/>
                                          </p:val>
                                        </p:tav>
                                      </p:tavLst>
                                    </p:anim>
                                    <p:anim calcmode="lin" valueType="num">
                                      <p:cBhvr>
                                        <p:cTn id="114" dur="500" fill="hold"/>
                                        <p:tgtEl>
                                          <p:spTgt spid="27"/>
                                        </p:tgtEl>
                                        <p:attrNameLst>
                                          <p:attrName>ppt_h</p:attrName>
                                        </p:attrNameLst>
                                      </p:cBhvr>
                                      <p:tavLst>
                                        <p:tav tm="0">
                                          <p:val>
                                            <p:fltVal val="0"/>
                                          </p:val>
                                        </p:tav>
                                        <p:tav tm="100000">
                                          <p:val>
                                            <p:strVal val="#ppt_h"/>
                                          </p:val>
                                        </p:tav>
                                      </p:tavLst>
                                    </p:anim>
                                    <p:animEffect transition="in" filter="fade">
                                      <p:cBhvr>
                                        <p:cTn id="115" dur="500"/>
                                        <p:tgtEl>
                                          <p:spTgt spid="27"/>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p:cTn id="120" dur="500" fill="hold"/>
                                        <p:tgtEl>
                                          <p:spTgt spid="28"/>
                                        </p:tgtEl>
                                        <p:attrNameLst>
                                          <p:attrName>ppt_w</p:attrName>
                                        </p:attrNameLst>
                                      </p:cBhvr>
                                      <p:tavLst>
                                        <p:tav tm="0">
                                          <p:val>
                                            <p:fltVal val="0"/>
                                          </p:val>
                                        </p:tav>
                                        <p:tav tm="100000">
                                          <p:val>
                                            <p:strVal val="#ppt_w"/>
                                          </p:val>
                                        </p:tav>
                                      </p:tavLst>
                                    </p:anim>
                                    <p:anim calcmode="lin" valueType="num">
                                      <p:cBhvr>
                                        <p:cTn id="121" dur="500" fill="hold"/>
                                        <p:tgtEl>
                                          <p:spTgt spid="28"/>
                                        </p:tgtEl>
                                        <p:attrNameLst>
                                          <p:attrName>ppt_h</p:attrName>
                                        </p:attrNameLst>
                                      </p:cBhvr>
                                      <p:tavLst>
                                        <p:tav tm="0">
                                          <p:val>
                                            <p:fltVal val="0"/>
                                          </p:val>
                                        </p:tav>
                                        <p:tav tm="100000">
                                          <p:val>
                                            <p:strVal val="#ppt_h"/>
                                          </p:val>
                                        </p:tav>
                                      </p:tavLst>
                                    </p:anim>
                                    <p:animEffect transition="in" filter="fade">
                                      <p:cBhvr>
                                        <p:cTn id="122" dur="500"/>
                                        <p:tgtEl>
                                          <p:spTgt spid="28"/>
                                        </p:tgtEl>
                                      </p:cBhvr>
                                    </p:animEffect>
                                  </p:childTnLst>
                                </p:cTn>
                              </p:par>
                            </p:childTnLst>
                          </p:cTn>
                        </p:par>
                      </p:childTnLst>
                    </p:cTn>
                  </p:par>
                  <p:par>
                    <p:cTn id="123" fill="hold">
                      <p:stCondLst>
                        <p:cond delay="indefinite"/>
                      </p:stCondLst>
                      <p:childTnLst>
                        <p:par>
                          <p:cTn id="124" fill="hold">
                            <p:stCondLst>
                              <p:cond delay="0"/>
                            </p:stCondLst>
                            <p:childTnLst>
                              <p:par>
                                <p:cTn id="125" presetID="47" presetClass="entr" presetSubtype="0" fill="hold" grpId="0" nodeType="click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childTnLst>
                          </p:cTn>
                        </p:par>
                        <p:par>
                          <p:cTn id="130" fill="hold">
                            <p:stCondLst>
                              <p:cond delay="1000"/>
                            </p:stCondLst>
                            <p:childTnLst>
                              <p:par>
                                <p:cTn id="131" presetID="47" presetClass="entr" presetSubtype="0" fill="hold" grpId="0" nodeType="afterEffect">
                                  <p:stCondLst>
                                    <p:cond delay="0"/>
                                  </p:stCondLst>
                                  <p:childTnLst>
                                    <p:set>
                                      <p:cBhvr>
                                        <p:cTn id="132" dur="1" fill="hold">
                                          <p:stCondLst>
                                            <p:cond delay="0"/>
                                          </p:stCondLst>
                                        </p:cTn>
                                        <p:tgtEl>
                                          <p:spTgt spid="32"/>
                                        </p:tgtEl>
                                        <p:attrNameLst>
                                          <p:attrName>style.visibility</p:attrName>
                                        </p:attrNameLst>
                                      </p:cBhvr>
                                      <p:to>
                                        <p:strVal val="visible"/>
                                      </p:to>
                                    </p:set>
                                    <p:animEffect transition="in" filter="fade">
                                      <p:cBhvr>
                                        <p:cTn id="133" dur="1000"/>
                                        <p:tgtEl>
                                          <p:spTgt spid="32"/>
                                        </p:tgtEl>
                                      </p:cBhvr>
                                    </p:animEffect>
                                    <p:anim calcmode="lin" valueType="num">
                                      <p:cBhvr>
                                        <p:cTn id="134" dur="1000" fill="hold"/>
                                        <p:tgtEl>
                                          <p:spTgt spid="32"/>
                                        </p:tgtEl>
                                        <p:attrNameLst>
                                          <p:attrName>ppt_x</p:attrName>
                                        </p:attrNameLst>
                                      </p:cBhvr>
                                      <p:tavLst>
                                        <p:tav tm="0">
                                          <p:val>
                                            <p:strVal val="#ppt_x"/>
                                          </p:val>
                                        </p:tav>
                                        <p:tav tm="100000">
                                          <p:val>
                                            <p:strVal val="#ppt_x"/>
                                          </p:val>
                                        </p:tav>
                                      </p:tavLst>
                                    </p:anim>
                                    <p:anim calcmode="lin" valueType="num">
                                      <p:cBhvr>
                                        <p:cTn id="13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53" presetClass="entr" presetSubtype="16" fill="hold" nodeType="clickEffect">
                                  <p:stCondLst>
                                    <p:cond delay="0"/>
                                  </p:stCondLst>
                                  <p:childTnLst>
                                    <p:set>
                                      <p:cBhvr>
                                        <p:cTn id="139" dur="1" fill="hold">
                                          <p:stCondLst>
                                            <p:cond delay="0"/>
                                          </p:stCondLst>
                                        </p:cTn>
                                        <p:tgtEl>
                                          <p:spTgt spid="34"/>
                                        </p:tgtEl>
                                        <p:attrNameLst>
                                          <p:attrName>style.visibility</p:attrName>
                                        </p:attrNameLst>
                                      </p:cBhvr>
                                      <p:to>
                                        <p:strVal val="visible"/>
                                      </p:to>
                                    </p:set>
                                    <p:anim calcmode="lin" valueType="num">
                                      <p:cBhvr>
                                        <p:cTn id="140" dur="500" fill="hold"/>
                                        <p:tgtEl>
                                          <p:spTgt spid="34"/>
                                        </p:tgtEl>
                                        <p:attrNameLst>
                                          <p:attrName>ppt_w</p:attrName>
                                        </p:attrNameLst>
                                      </p:cBhvr>
                                      <p:tavLst>
                                        <p:tav tm="0">
                                          <p:val>
                                            <p:fltVal val="0"/>
                                          </p:val>
                                        </p:tav>
                                        <p:tav tm="100000">
                                          <p:val>
                                            <p:strVal val="#ppt_w"/>
                                          </p:val>
                                        </p:tav>
                                      </p:tavLst>
                                    </p:anim>
                                    <p:anim calcmode="lin" valueType="num">
                                      <p:cBhvr>
                                        <p:cTn id="141" dur="500" fill="hold"/>
                                        <p:tgtEl>
                                          <p:spTgt spid="34"/>
                                        </p:tgtEl>
                                        <p:attrNameLst>
                                          <p:attrName>ppt_h</p:attrName>
                                        </p:attrNameLst>
                                      </p:cBhvr>
                                      <p:tavLst>
                                        <p:tav tm="0">
                                          <p:val>
                                            <p:fltVal val="0"/>
                                          </p:val>
                                        </p:tav>
                                        <p:tav tm="100000">
                                          <p:val>
                                            <p:strVal val="#ppt_h"/>
                                          </p:val>
                                        </p:tav>
                                      </p:tavLst>
                                    </p:anim>
                                    <p:animEffect transition="in" filter="fade">
                                      <p:cBhvr>
                                        <p:cTn id="142" dur="500"/>
                                        <p:tgtEl>
                                          <p:spTgt spid="34"/>
                                        </p:tgtEl>
                                      </p:cBhvr>
                                    </p:animEffect>
                                  </p:childTnLst>
                                </p:cTn>
                              </p:par>
                              <p:par>
                                <p:cTn id="143" presetID="42" presetClass="entr" presetSubtype="0" fill="hold" grpId="0" nodeType="withEffect">
                                  <p:stCondLst>
                                    <p:cond delay="0"/>
                                  </p:stCondLst>
                                  <p:childTnLst>
                                    <p:set>
                                      <p:cBhvr>
                                        <p:cTn id="144" dur="1" fill="hold">
                                          <p:stCondLst>
                                            <p:cond delay="0"/>
                                          </p:stCondLst>
                                        </p:cTn>
                                        <p:tgtEl>
                                          <p:spTgt spid="33"/>
                                        </p:tgtEl>
                                        <p:attrNameLst>
                                          <p:attrName>style.visibility</p:attrName>
                                        </p:attrNameLst>
                                      </p:cBhvr>
                                      <p:to>
                                        <p:strVal val="visible"/>
                                      </p:to>
                                    </p:set>
                                    <p:animEffect transition="in" filter="fade">
                                      <p:cBhvr>
                                        <p:cTn id="145" dur="1000"/>
                                        <p:tgtEl>
                                          <p:spTgt spid="33"/>
                                        </p:tgtEl>
                                      </p:cBhvr>
                                    </p:animEffect>
                                    <p:anim calcmode="lin" valueType="num">
                                      <p:cBhvr>
                                        <p:cTn id="146" dur="1000" fill="hold"/>
                                        <p:tgtEl>
                                          <p:spTgt spid="33"/>
                                        </p:tgtEl>
                                        <p:attrNameLst>
                                          <p:attrName>ppt_x</p:attrName>
                                        </p:attrNameLst>
                                      </p:cBhvr>
                                      <p:tavLst>
                                        <p:tav tm="0">
                                          <p:val>
                                            <p:strVal val="#ppt_x"/>
                                          </p:val>
                                        </p:tav>
                                        <p:tav tm="100000">
                                          <p:val>
                                            <p:strVal val="#ppt_x"/>
                                          </p:val>
                                        </p:tav>
                                      </p:tavLst>
                                    </p:anim>
                                    <p:anim calcmode="lin" valueType="num">
                                      <p:cBhvr>
                                        <p:cTn id="147" dur="1000" fill="hold"/>
                                        <p:tgtEl>
                                          <p:spTgt spid="33"/>
                                        </p:tgtEl>
                                        <p:attrNameLst>
                                          <p:attrName>ppt_y</p:attrName>
                                        </p:attrNameLst>
                                      </p:cBhvr>
                                      <p:tavLst>
                                        <p:tav tm="0">
                                          <p:val>
                                            <p:strVal val="#ppt_y+.1"/>
                                          </p:val>
                                        </p:tav>
                                        <p:tav tm="100000">
                                          <p:val>
                                            <p:strVal val="#ppt_y"/>
                                          </p:val>
                                        </p:tav>
                                      </p:tavLst>
                                    </p:anim>
                                  </p:childTnLst>
                                </p:cTn>
                              </p:par>
                            </p:childTnLst>
                          </p:cTn>
                        </p:par>
                        <p:par>
                          <p:cTn id="148" fill="hold">
                            <p:stCondLst>
                              <p:cond delay="1000"/>
                            </p:stCondLst>
                            <p:childTnLst>
                              <p:par>
                                <p:cTn id="149" presetID="26" presetClass="emph" presetSubtype="0" fill="hold" nodeType="afterEffect">
                                  <p:stCondLst>
                                    <p:cond delay="0"/>
                                  </p:stCondLst>
                                  <p:childTnLst>
                                    <p:animEffect transition="out" filter="fade">
                                      <p:cBhvr>
                                        <p:cTn id="150" dur="500" tmFilter="0, 0; .2, .5; .8, .5; 1, 0"/>
                                        <p:tgtEl>
                                          <p:spTgt spid="34"/>
                                        </p:tgtEl>
                                      </p:cBhvr>
                                    </p:animEffect>
                                    <p:animScale>
                                      <p:cBhvr>
                                        <p:cTn id="151" dur="250" autoRev="1" fill="hold"/>
                                        <p:tgtEl>
                                          <p:spTgt spid="34"/>
                                        </p:tgtEl>
                                      </p:cBhvr>
                                      <p:by x="105000" y="105000"/>
                                    </p:animScale>
                                  </p:childTnLst>
                                </p:cTn>
                              </p:par>
                            </p:childTnLst>
                          </p:cTn>
                        </p:par>
                        <p:par>
                          <p:cTn id="152" fill="hold">
                            <p:stCondLst>
                              <p:cond delay="1500"/>
                            </p:stCondLst>
                            <p:childTnLst>
                              <p:par>
                                <p:cTn id="153" presetID="53" presetClass="entr" presetSubtype="16" fill="hold" grpId="0" nodeType="afterEffect">
                                  <p:stCondLst>
                                    <p:cond delay="0"/>
                                  </p:stCondLst>
                                  <p:childTnLst>
                                    <p:set>
                                      <p:cBhvr>
                                        <p:cTn id="154" dur="1" fill="hold">
                                          <p:stCondLst>
                                            <p:cond delay="0"/>
                                          </p:stCondLst>
                                        </p:cTn>
                                        <p:tgtEl>
                                          <p:spTgt spid="36"/>
                                        </p:tgtEl>
                                        <p:attrNameLst>
                                          <p:attrName>style.visibility</p:attrName>
                                        </p:attrNameLst>
                                      </p:cBhvr>
                                      <p:to>
                                        <p:strVal val="visible"/>
                                      </p:to>
                                    </p:set>
                                    <p:anim calcmode="lin" valueType="num">
                                      <p:cBhvr>
                                        <p:cTn id="155" dur="500" fill="hold"/>
                                        <p:tgtEl>
                                          <p:spTgt spid="36"/>
                                        </p:tgtEl>
                                        <p:attrNameLst>
                                          <p:attrName>ppt_w</p:attrName>
                                        </p:attrNameLst>
                                      </p:cBhvr>
                                      <p:tavLst>
                                        <p:tav tm="0">
                                          <p:val>
                                            <p:fltVal val="0"/>
                                          </p:val>
                                        </p:tav>
                                        <p:tav tm="100000">
                                          <p:val>
                                            <p:strVal val="#ppt_w"/>
                                          </p:val>
                                        </p:tav>
                                      </p:tavLst>
                                    </p:anim>
                                    <p:anim calcmode="lin" valueType="num">
                                      <p:cBhvr>
                                        <p:cTn id="156" dur="500" fill="hold"/>
                                        <p:tgtEl>
                                          <p:spTgt spid="36"/>
                                        </p:tgtEl>
                                        <p:attrNameLst>
                                          <p:attrName>ppt_h</p:attrName>
                                        </p:attrNameLst>
                                      </p:cBhvr>
                                      <p:tavLst>
                                        <p:tav tm="0">
                                          <p:val>
                                            <p:fltVal val="0"/>
                                          </p:val>
                                        </p:tav>
                                        <p:tav tm="100000">
                                          <p:val>
                                            <p:strVal val="#ppt_h"/>
                                          </p:val>
                                        </p:tav>
                                      </p:tavLst>
                                    </p:anim>
                                    <p:animEffect transition="in" filter="fade">
                                      <p:cBhvr>
                                        <p:cTn id="157" dur="500"/>
                                        <p:tgtEl>
                                          <p:spTgt spid="36"/>
                                        </p:tgtEl>
                                      </p:cBhvr>
                                    </p:animEffect>
                                  </p:childTnLst>
                                </p:cTn>
                              </p:par>
                            </p:childTnLst>
                          </p:cTn>
                        </p:par>
                        <p:par>
                          <p:cTn id="158" fill="hold">
                            <p:stCondLst>
                              <p:cond delay="2000"/>
                            </p:stCondLst>
                            <p:childTnLst>
                              <p:par>
                                <p:cTn id="159" presetID="26" presetClass="emph" presetSubtype="0" fill="hold" grpId="1" nodeType="afterEffect">
                                  <p:stCondLst>
                                    <p:cond delay="0"/>
                                  </p:stCondLst>
                                  <p:childTnLst>
                                    <p:animEffect transition="out" filter="fade">
                                      <p:cBhvr>
                                        <p:cTn id="160" dur="500" tmFilter="0, 0; .2, .5; .8, .5; 1, 0"/>
                                        <p:tgtEl>
                                          <p:spTgt spid="36"/>
                                        </p:tgtEl>
                                      </p:cBhvr>
                                    </p:animEffect>
                                    <p:animScale>
                                      <p:cBhvr>
                                        <p:cTn id="161"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P spid="15" grpId="0" animBg="1"/>
      <p:bldP spid="16" grpId="0" animBg="1"/>
      <p:bldP spid="17" grpId="0" animBg="1"/>
      <p:bldP spid="23" grpId="0" animBg="1"/>
      <p:bldP spid="30" grpId="0" animBg="1"/>
      <p:bldP spid="5" grpId="0"/>
      <p:bldP spid="35" grpId="0" animBg="1"/>
      <p:bldP spid="39" grpId="0"/>
      <p:bldP spid="37" grpId="0" animBg="1"/>
      <p:bldP spid="41" grpId="0" animBg="1"/>
      <p:bldP spid="42" grpId="0" animBg="1"/>
      <p:bldP spid="43" grpId="0" animBg="1"/>
      <p:bldP spid="44" grpId="0"/>
      <p:bldP spid="45" grpId="0" animBg="1"/>
      <p:bldP spid="46" grpId="0"/>
      <p:bldP spid="27" grpId="0"/>
      <p:bldP spid="28" grpId="0"/>
      <p:bldP spid="29" grpId="0"/>
      <p:bldP spid="32" grpId="0"/>
      <p:bldP spid="33" grpId="0" animBg="1"/>
      <p:bldP spid="36" grpId="0"/>
      <p:bldP spid="36" grpId="1"/>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9281</TotalTime>
  <Words>3433</Words>
  <Application>Microsoft Office PowerPoint</Application>
  <PresentationFormat>Widescreen</PresentationFormat>
  <Paragraphs>411</Paragraphs>
  <Slides>19</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Open Sans Light</vt:lpstr>
      <vt:lpstr>Arial</vt:lpstr>
      <vt:lpstr>Times New Roman</vt:lpstr>
      <vt:lpstr>Open Sans</vt:lpstr>
      <vt:lpstr>Myriad Pro</vt:lpstr>
      <vt:lpstr>Myriad Pro</vt:lpstr>
      <vt:lpstr>Chiller</vt:lpstr>
      <vt:lpstr>Courier New</vt:lpstr>
      <vt:lpstr>Calibri</vt:lpstr>
      <vt:lpstr>Office Theme</vt:lpstr>
      <vt:lpstr>Déchiffrer les mots inconnus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Learning Resource</dc:title>
  <dc:creator>Admin</dc:creator>
  <cp:lastModifiedBy>Acer</cp:lastModifiedBy>
  <cp:revision>178</cp:revision>
  <dcterms:modified xsi:type="dcterms:W3CDTF">2022-01-22T11:07:29Z</dcterms:modified>
</cp:coreProperties>
</file>