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sldIdLst>
    <p:sldId id="410" r:id="rId2"/>
    <p:sldId id="448" r:id="rId3"/>
    <p:sldId id="560" r:id="rId4"/>
    <p:sldId id="561" r:id="rId5"/>
    <p:sldId id="562" r:id="rId6"/>
    <p:sldId id="61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25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02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2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Imane Khozam" initials="IK" lastIdx="1" clrIdx="3">
    <p:extLst>
      <p:ext uri="{19B8F6BF-5375-455C-9EA6-DF929625EA0E}">
        <p15:presenceInfo xmlns:p15="http://schemas.microsoft.com/office/powerpoint/2012/main" userId="S-1-5-21-3498611809-1494522312-1621178679-13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03030"/>
    <a:srgbClr val="184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6" autoAdjust="0"/>
    <p:restoredTop sz="94249" autoAdjust="0"/>
  </p:normalViewPr>
  <p:slideViewPr>
    <p:cSldViewPr snapToGrid="0">
      <p:cViewPr varScale="1">
        <p:scale>
          <a:sx n="76" d="100"/>
          <a:sy n="76" d="100"/>
        </p:scale>
        <p:origin x="83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01BB4-978E-46C1-BDEA-C7C4D446A8B2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70B41-7337-4FAF-A7E8-BC8D20A2F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6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5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7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68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80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9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4128" y="2240170"/>
            <a:ext cx="10143037" cy="4111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rgbClr val="18428F"/>
                </a:solidFill>
                <a:latin typeface="Myriad Pro" panose="020B05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Goes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24128" y="2806671"/>
            <a:ext cx="10143037" cy="30640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303030"/>
                </a:solidFill>
                <a:latin typeface="Myriad Pro" panose="020B0503030403020204" pitchFamily="34" charset="0"/>
              </a:defRPr>
            </a:lvl1pPr>
          </a:lstStyle>
          <a:p>
            <a:pPr lvl="0"/>
            <a:r>
              <a:rPr lang="en-US" dirty="0"/>
              <a:t>Text Goes Here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97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428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6" r:id="rId7"/>
    <p:sldLayoutId id="2147483678" r:id="rId8"/>
    <p:sldLayoutId id="2147483677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1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A737A1-FEFC-4127-812C-FAAF4EB90AA2}"/>
              </a:ext>
            </a:extLst>
          </p:cNvPr>
          <p:cNvSpPr txBox="1">
            <a:spLocks/>
          </p:cNvSpPr>
          <p:nvPr/>
        </p:nvSpPr>
        <p:spPr>
          <a:xfrm>
            <a:off x="1982791" y="2883877"/>
            <a:ext cx="7850526" cy="1406769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  <a:p>
            <a:pPr algn="ctr"/>
            <a:endParaRPr lang="en-US" sz="2000" dirty="0"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224FF0-9CF4-4559-86D6-444C1A2D5895}"/>
              </a:ext>
            </a:extLst>
          </p:cNvPr>
          <p:cNvSpPr/>
          <p:nvPr/>
        </p:nvSpPr>
        <p:spPr>
          <a:xfrm>
            <a:off x="10593587" y="606719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37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>
            <a:cxnSpLocks/>
            <a:stCxn id="14" idx="1"/>
          </p:cNvCxnSpPr>
          <p:nvPr/>
        </p:nvCxnSpPr>
        <p:spPr>
          <a:xfrm flipH="1" flipV="1">
            <a:off x="4383470" y="2472587"/>
            <a:ext cx="4889732" cy="269052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21" idx="1"/>
          </p:cNvCxnSpPr>
          <p:nvPr/>
        </p:nvCxnSpPr>
        <p:spPr>
          <a:xfrm flipH="1">
            <a:off x="4480775" y="2888083"/>
            <a:ext cx="5270923" cy="261558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H="1" flipV="1">
            <a:off x="4480774" y="3921555"/>
            <a:ext cx="5039374" cy="13709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73202" y="4747616"/>
            <a:ext cx="1191353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وَرْدٌ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805399" y="3587615"/>
            <a:ext cx="659156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فَأْرٌ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B29A82-B05C-439B-AF1D-95390B12B199}"/>
              </a:ext>
            </a:extLst>
          </p:cNvPr>
          <p:cNvSpPr/>
          <p:nvPr/>
        </p:nvSpPr>
        <p:spPr>
          <a:xfrm>
            <a:off x="1809633" y="930865"/>
            <a:ext cx="9953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 قِراءَةً كُلِّيَّةً، اُرْبُطوا الْكَلِمَةَ بِالصّورَةِ الْمُناسِبَةِ: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510822-B6EC-4F41-A51A-6C5A3AFAE4D1}"/>
              </a:ext>
            </a:extLst>
          </p:cNvPr>
          <p:cNvSpPr/>
          <p:nvPr/>
        </p:nvSpPr>
        <p:spPr>
          <a:xfrm>
            <a:off x="9751698" y="2472584"/>
            <a:ext cx="720070" cy="830997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r" rtl="1"/>
            <a:r>
              <a:rPr lang="ar-LB" sz="48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كُرَةٌ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AB9C663-0533-4E05-A957-AA0185F74D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1852" y="3117876"/>
            <a:ext cx="1554480" cy="15544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9243842-32DF-4127-931D-97B266C0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3470" y="4839763"/>
            <a:ext cx="1552073" cy="1552903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A3EF1C1A-549C-4FC6-B8C7-4FA96DA2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645" y="6169236"/>
            <a:ext cx="2050595" cy="446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EB4E2B0-3E0B-43E8-9F2D-FD71C65431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990" y="1480087"/>
            <a:ext cx="1554480" cy="155448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71DE742-C8B1-4170-BF41-A8BA4B054E5C}"/>
              </a:ext>
            </a:extLst>
          </p:cNvPr>
          <p:cNvSpPr/>
          <p:nvPr/>
        </p:nvSpPr>
        <p:spPr>
          <a:xfrm>
            <a:off x="10593587" y="606719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459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9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5E0E60B4-4148-4C85-B3CC-B2CF1A2AB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9482" y="6173364"/>
            <a:ext cx="2138802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مَهاراتِ الطّلاقة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F68272-98F7-4FE4-A390-99FD563686E1}"/>
              </a:ext>
            </a:extLst>
          </p:cNvPr>
          <p:cNvSpPr/>
          <p:nvPr/>
        </p:nvSpPr>
        <p:spPr>
          <a:xfrm>
            <a:off x="1657783" y="1177479"/>
            <a:ext cx="9953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اِقْرَأوا</a:t>
            </a: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جُمَلًا مُراعِينَ عَلامَةَ الْوَقْفِ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(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؟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1F697E-AFD3-4AF3-9DAC-A491451B7FD9}"/>
              </a:ext>
            </a:extLst>
          </p:cNvPr>
          <p:cNvSpPr/>
          <p:nvPr/>
        </p:nvSpPr>
        <p:spPr>
          <a:xfrm>
            <a:off x="4188152" y="2373090"/>
            <a:ext cx="5792771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lnSpc>
                <a:spcPct val="80000"/>
              </a:lnSpc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أَيْنَ المُهَرِّجُ</a:t>
            </a:r>
          </a:p>
          <a:p>
            <a:pPr lvl="0" algn="r" rtl="1">
              <a:lnSpc>
                <a:spcPct val="80000"/>
              </a:lnSpc>
            </a:pPr>
            <a:endParaRPr lang="ar-LB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أَيْنَ النَّمِرُ</a:t>
            </a:r>
            <a:endParaRPr lang="en-GB" sz="4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r" rtl="1">
              <a:lnSpc>
                <a:spcPct val="80000"/>
              </a:lnSpc>
            </a:pPr>
            <a:endParaRPr lang="ar-LB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lnSpc>
                <a:spcPct val="80000"/>
              </a:lnSpc>
            </a:pPr>
            <a:r>
              <a:rPr lang="ar-LB" sz="4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أَيْنَ الكُرَةُ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7598C7-BD3B-4C7E-8280-515711451369}"/>
              </a:ext>
            </a:extLst>
          </p:cNvPr>
          <p:cNvSpPr txBox="1"/>
          <p:nvPr/>
        </p:nvSpPr>
        <p:spPr>
          <a:xfrm>
            <a:off x="7778605" y="2235917"/>
            <a:ext cx="426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؟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22CDE9-72B1-481E-8694-765E1CD32CBB}"/>
              </a:ext>
            </a:extLst>
          </p:cNvPr>
          <p:cNvSpPr txBox="1"/>
          <p:nvPr/>
        </p:nvSpPr>
        <p:spPr>
          <a:xfrm>
            <a:off x="7778605" y="3482601"/>
            <a:ext cx="426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؟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340BD-3BE6-4511-B5BD-D3633A2F3B22}"/>
              </a:ext>
            </a:extLst>
          </p:cNvPr>
          <p:cNvSpPr txBox="1"/>
          <p:nvPr/>
        </p:nvSpPr>
        <p:spPr>
          <a:xfrm>
            <a:off x="7716708" y="4486094"/>
            <a:ext cx="426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؟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66932D-2F0D-4AFC-B908-7E2ED22ACC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68" y="1514866"/>
            <a:ext cx="4505334" cy="4511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1383501-8B04-4A96-888D-8536CEC81EF2}"/>
              </a:ext>
            </a:extLst>
          </p:cNvPr>
          <p:cNvSpPr/>
          <p:nvPr/>
        </p:nvSpPr>
        <p:spPr>
          <a:xfrm>
            <a:off x="10593587" y="606719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693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remove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9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remove" grpId="0" nodeType="withEffect">
                                  <p:stCondLst>
                                    <p:cond delay="9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1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fill="remove" grpId="0" nodeType="withEffect">
                                  <p:stCondLst>
                                    <p:cond delay="1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  <p:bldP spid="2" grpId="0"/>
      <p:bldP spid="2" grpId="1"/>
      <p:bldP spid="8" grpId="0"/>
      <p:bldP spid="8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6DD4191-80A8-411D-AF6A-1437B40EAC1E}"/>
              </a:ext>
            </a:extLst>
          </p:cNvPr>
          <p:cNvSpPr txBox="1">
            <a:spLocks/>
          </p:cNvSpPr>
          <p:nvPr/>
        </p:nvSpPr>
        <p:spPr>
          <a:xfrm>
            <a:off x="3688772" y="1041756"/>
            <a:ext cx="7763799" cy="13006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صِرْتُ أَعْرِفُ كَيْفَ أَقْرَأُ كَلِماتٍ فيها حَرْف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b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b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52E481BB-261A-48F8-8895-6CFAF878F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16" y="6179298"/>
            <a:ext cx="2138802" cy="4137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4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أكتسَبُ  مَهاراتِ الطّلاقة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7E4E9-6697-4EC2-A41A-056463CDD823}"/>
              </a:ext>
            </a:extLst>
          </p:cNvPr>
          <p:cNvSpPr/>
          <p:nvPr/>
        </p:nvSpPr>
        <p:spPr>
          <a:xfrm>
            <a:off x="9107634" y="2699190"/>
            <a:ext cx="6254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نَمِ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ٌ</a:t>
            </a:r>
            <a:endParaRPr lang="en-US" sz="6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169034-E1F9-4C3D-80B1-4216073693EC}"/>
              </a:ext>
            </a:extLst>
          </p:cNvPr>
          <p:cNvSpPr/>
          <p:nvPr/>
        </p:nvSpPr>
        <p:spPr>
          <a:xfrm>
            <a:off x="5970848" y="2637636"/>
            <a:ext cx="9701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يرْ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كٌ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458799-BEA2-4406-9536-BCC3A2052742}"/>
              </a:ext>
            </a:extLst>
          </p:cNvPr>
          <p:cNvSpPr/>
          <p:nvPr/>
        </p:nvSpPr>
        <p:spPr>
          <a:xfrm>
            <a:off x="9092406" y="4075088"/>
            <a:ext cx="728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ْدٌ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BD8C77-EDFB-4E43-83A7-43AAF61561E4}"/>
              </a:ext>
            </a:extLst>
          </p:cNvPr>
          <p:cNvSpPr/>
          <p:nvPr/>
        </p:nvSpPr>
        <p:spPr>
          <a:xfrm>
            <a:off x="3003637" y="2637635"/>
            <a:ext cx="10310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مُهَ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رّ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ِجٌ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34F8C4D-E896-468F-8F4F-E65F57B3EA24}"/>
              </a:ext>
            </a:extLst>
          </p:cNvPr>
          <p:cNvSpPr/>
          <p:nvPr/>
        </p:nvSpPr>
        <p:spPr>
          <a:xfrm>
            <a:off x="6220917" y="4059046"/>
            <a:ext cx="7200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</a:t>
            </a:r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ةٌ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35D089-BA5F-4A05-9528-69678A29F703}"/>
              </a:ext>
            </a:extLst>
          </p:cNvPr>
          <p:cNvSpPr/>
          <p:nvPr/>
        </p:nvSpPr>
        <p:spPr>
          <a:xfrm>
            <a:off x="3133197" y="4059046"/>
            <a:ext cx="8386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</a:t>
            </a: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أْسٌ</a:t>
            </a:r>
            <a:endParaRPr lang="ar-LB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00E33F-A506-4638-9051-F69BAC37BFDF}"/>
              </a:ext>
            </a:extLst>
          </p:cNvPr>
          <p:cNvSpPr/>
          <p:nvPr/>
        </p:nvSpPr>
        <p:spPr>
          <a:xfrm>
            <a:off x="10593587" y="606719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565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9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1403</TotalTime>
  <Words>68</Words>
  <Application>Microsoft Office PowerPoint</Application>
  <PresentationFormat>Widescreen</PresentationFormat>
  <Paragraphs>33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Adobe Arabic</vt:lpstr>
      <vt:lpstr>Calibri</vt:lpstr>
      <vt:lpstr>Calibri Light</vt:lpstr>
      <vt:lpstr>Myriad Pro</vt:lpstr>
      <vt:lpstr>TheMixArabic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124</cp:revision>
  <dcterms:created xsi:type="dcterms:W3CDTF">2019-06-11T11:51:16Z</dcterms:created>
  <dcterms:modified xsi:type="dcterms:W3CDTF">2022-02-27T09:45:01Z</dcterms:modified>
</cp:coreProperties>
</file>