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0"/>
  </p:notesMasterIdLst>
  <p:sldIdLst>
    <p:sldId id="578" r:id="rId2"/>
    <p:sldId id="579" r:id="rId3"/>
    <p:sldId id="580" r:id="rId4"/>
    <p:sldId id="581" r:id="rId5"/>
    <p:sldId id="582" r:id="rId6"/>
    <p:sldId id="583" r:id="rId7"/>
    <p:sldId id="584" r:id="rId8"/>
    <p:sldId id="61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8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3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FF66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0" autoAdjust="0"/>
  </p:normalViewPr>
  <p:slideViewPr>
    <p:cSldViewPr snapToGrid="0">
      <p:cViewPr varScale="1">
        <p:scale>
          <a:sx n="77" d="100"/>
          <a:sy n="77" d="100"/>
        </p:scale>
        <p:origin x="91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7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0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82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40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03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8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4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9B55ED4-9CBB-4AE8-B5A7-18FC6FE8B6D4}"/>
              </a:ext>
            </a:extLst>
          </p:cNvPr>
          <p:cNvSpPr txBox="1">
            <a:spLocks/>
          </p:cNvSpPr>
          <p:nvPr/>
        </p:nvSpPr>
        <p:spPr>
          <a:xfrm>
            <a:off x="2126975" y="1382052"/>
            <a:ext cx="8025210" cy="43467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r" rtl="1">
              <a:lnSpc>
                <a:spcPct val="80000"/>
              </a:lnSpc>
              <a:spcBef>
                <a:spcPct val="0"/>
              </a:spcBef>
              <a:defRPr sz="4400" cap="all" spc="100">
                <a:solidFill>
                  <a:srgbClr val="18428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الْوَعْيِ الْفونولوجِيِّ</a:t>
            </a:r>
            <a:r>
              <a:rPr lang="en-US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سَماعِيًّا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F4638E-DB36-4F97-BA38-630332242D32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602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B898DBC-AC2F-4CED-B7D6-EA069C0D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76" y="1002797"/>
            <a:ext cx="10581542" cy="1120838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267462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E569E73-C8F9-4364-9348-2E0FF0ADED88}"/>
              </a:ext>
            </a:extLst>
          </p:cNvPr>
          <p:cNvGraphicFramePr>
            <a:graphicFrameLocks noGrp="1"/>
          </p:cNvGraphicFramePr>
          <p:nvPr/>
        </p:nvGraphicFramePr>
        <p:xfrm>
          <a:off x="6468086" y="471358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3119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121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11DB7E2-D8DC-48D5-B7B5-D2047991397F}"/>
              </a:ext>
            </a:extLst>
          </p:cNvPr>
          <p:cNvGraphicFramePr>
            <a:graphicFrameLocks noGrp="1"/>
          </p:cNvGraphicFramePr>
          <p:nvPr/>
        </p:nvGraphicFramePr>
        <p:xfrm>
          <a:off x="3579394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9707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4624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17752B3-7397-4343-B666-874DC1232B1B}"/>
              </a:ext>
            </a:extLst>
          </p:cNvPr>
          <p:cNvGraphicFramePr>
            <a:graphicFrameLocks noGrp="1"/>
          </p:cNvGraphicFramePr>
          <p:nvPr/>
        </p:nvGraphicFramePr>
        <p:xfrm>
          <a:off x="878737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1450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28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6F5768F-45BA-47E1-AA54-74D7802DE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462" y="2650453"/>
            <a:ext cx="1884175" cy="18841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1B0729C-09E5-475A-885B-06B2817AC8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834" y="2650452"/>
            <a:ext cx="1884175" cy="188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000593-4457-4AD2-ABAC-A2A3F13C1D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144" y="2650454"/>
            <a:ext cx="1884175" cy="18841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997A75-72CC-439D-AC4D-5EA5B79834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88" y="2650454"/>
            <a:ext cx="1884175" cy="1884175"/>
          </a:xfrm>
          <a:prstGeom prst="rect">
            <a:avLst/>
          </a:prstGeom>
        </p:spPr>
      </p:pic>
      <p:sp>
        <p:nvSpPr>
          <p:cNvPr id="36" name="Footer Placeholder 1">
            <a:extLst>
              <a:ext uri="{FF2B5EF4-FFF2-40B4-BE49-F238E27FC236}">
                <a16:creationId xmlns:a16="http://schemas.microsoft.com/office/drawing/2014/main" id="{B4C173DC-9A58-4526-8605-CDB67CB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FF4D40-F812-4D1A-B931-A42238E383CA}"/>
              </a:ext>
            </a:extLst>
          </p:cNvPr>
          <p:cNvSpPr txBox="1"/>
          <p:nvPr/>
        </p:nvSpPr>
        <p:spPr>
          <a:xfrm>
            <a:off x="2105035" y="476012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96D18-05ED-4DBE-A809-F5CE44D1B14B}"/>
              </a:ext>
            </a:extLst>
          </p:cNvPr>
          <p:cNvSpPr txBox="1"/>
          <p:nvPr/>
        </p:nvSpPr>
        <p:spPr>
          <a:xfrm>
            <a:off x="4838569" y="4760128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77B697-4CA2-4B4A-A7ED-A58DB6745D7B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75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6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6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9523038E-144C-4F2A-A0AC-AD744791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414" y="1085597"/>
            <a:ext cx="9734592" cy="972862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آخِرِها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2ED507-D069-4629-9CC5-F56A9D848951}"/>
              </a:ext>
            </a:extLst>
          </p:cNvPr>
          <p:cNvGraphicFramePr>
            <a:graphicFrameLocks noGrp="1"/>
          </p:cNvGraphicFramePr>
          <p:nvPr/>
        </p:nvGraphicFramePr>
        <p:xfrm>
          <a:off x="932162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15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27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F08B6B-7E40-4CFF-B45C-EC5879F644A6}"/>
              </a:ext>
            </a:extLst>
          </p:cNvPr>
          <p:cNvGraphicFramePr>
            <a:graphicFrameLocks noGrp="1"/>
          </p:cNvGraphicFramePr>
          <p:nvPr/>
        </p:nvGraphicFramePr>
        <p:xfrm>
          <a:off x="644078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8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51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84802AB-26B0-4A56-8358-432280A38D8F}"/>
              </a:ext>
            </a:extLst>
          </p:cNvPr>
          <p:cNvGraphicFramePr>
            <a:graphicFrameLocks noGrp="1"/>
          </p:cNvGraphicFramePr>
          <p:nvPr/>
        </p:nvGraphicFramePr>
        <p:xfrm>
          <a:off x="3610743" y="4727385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7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35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A10985-1372-47AA-B5F2-09B76FAFFC14}"/>
              </a:ext>
            </a:extLst>
          </p:cNvPr>
          <p:cNvGraphicFramePr>
            <a:graphicFrameLocks noGrp="1"/>
          </p:cNvGraphicFramePr>
          <p:nvPr/>
        </p:nvGraphicFramePr>
        <p:xfrm>
          <a:off x="832322" y="472203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67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65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56BE4612-B42D-4C47-8DBC-82CA77BDA4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81" y="2654271"/>
            <a:ext cx="1884678" cy="188467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DB0CDB-89EE-47B0-A4C2-05CE885AC7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10" y="2658135"/>
            <a:ext cx="1898826" cy="189882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5E08445-75A4-4D66-8862-4A4EBFB800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22" y="2654271"/>
            <a:ext cx="1902690" cy="190269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99ED0D-1052-49A7-99F4-02688EAE7F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572" y="2654270"/>
            <a:ext cx="1884175" cy="1885181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F3CC11FD-C3D5-4C43-A365-8B1FE53F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1BA158-36CA-49A7-860C-557A490CF0E4}"/>
              </a:ext>
            </a:extLst>
          </p:cNvPr>
          <p:cNvSpPr txBox="1"/>
          <p:nvPr/>
        </p:nvSpPr>
        <p:spPr>
          <a:xfrm>
            <a:off x="911807" y="4770491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A400B9-4807-4CC6-8CF7-B1430931A6F4}"/>
              </a:ext>
            </a:extLst>
          </p:cNvPr>
          <p:cNvSpPr txBox="1"/>
          <p:nvPr/>
        </p:nvSpPr>
        <p:spPr>
          <a:xfrm>
            <a:off x="3762020" y="4778533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98E0FB-09BF-4DEE-95CC-6B709C4F6113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485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A0F914F-74EC-4413-AE07-B6F6CBF4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59" y="985702"/>
            <a:ext cx="8592047" cy="972862"/>
          </a:xfrm>
        </p:spPr>
        <p:txBody>
          <a:bodyPr>
            <a:noAutofit/>
          </a:bodyPr>
          <a:lstStyle/>
          <a:p>
            <a:pPr lvl="0"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6CD9F5-8738-4ECA-B56D-49302658EA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370" y="2258147"/>
            <a:ext cx="2225236" cy="2225236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CB20888-B0D8-45BB-9063-0273EE79CCD5}"/>
              </a:ext>
            </a:extLst>
          </p:cNvPr>
          <p:cNvGraphicFramePr>
            <a:graphicFrameLocks noGrp="1"/>
          </p:cNvGraphicFramePr>
          <p:nvPr/>
        </p:nvGraphicFramePr>
        <p:xfrm>
          <a:off x="6652358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80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77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E713FCEE-EAD3-4B67-8396-E0B863C14334}"/>
              </a:ext>
            </a:extLst>
          </p:cNvPr>
          <p:cNvGraphicFramePr>
            <a:graphicFrameLocks noGrp="1"/>
          </p:cNvGraphicFramePr>
          <p:nvPr/>
        </p:nvGraphicFramePr>
        <p:xfrm>
          <a:off x="9582207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2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0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9E439D21-A9B5-4E2F-8498-25B79FADB6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143" y="2261391"/>
            <a:ext cx="2221992" cy="2221992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699B422-5A46-481F-AD50-DB88C5F2879A}"/>
              </a:ext>
            </a:extLst>
          </p:cNvPr>
          <p:cNvGraphicFramePr>
            <a:graphicFrameLocks noGrp="1"/>
          </p:cNvGraphicFramePr>
          <p:nvPr/>
        </p:nvGraphicFramePr>
        <p:xfrm>
          <a:off x="3722509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7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5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411B3CB4-9CB2-4632-A06F-C3207E6A19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906" y="2261391"/>
            <a:ext cx="2221992" cy="2221992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9D3E50F-275D-4720-A93C-2169DE45E67C}"/>
              </a:ext>
            </a:extLst>
          </p:cNvPr>
          <p:cNvGraphicFramePr>
            <a:graphicFrameLocks noGrp="1"/>
          </p:cNvGraphicFramePr>
          <p:nvPr/>
        </p:nvGraphicFramePr>
        <p:xfrm>
          <a:off x="906792" y="4769333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594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6887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9" name="Picture 38">
            <a:extLst>
              <a:ext uri="{FF2B5EF4-FFF2-40B4-BE49-F238E27FC236}">
                <a16:creationId xmlns:a16="http://schemas.microsoft.com/office/drawing/2014/main" id="{0AF29181-4495-4005-A61F-6E6A403A1B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" y="2230154"/>
            <a:ext cx="2221992" cy="2221992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697145C9-A4E9-42AA-B19E-97F5DF5F9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5A756F-3063-4D0E-BFDC-B49193FA23DD}"/>
              </a:ext>
            </a:extLst>
          </p:cNvPr>
          <p:cNvSpPr txBox="1"/>
          <p:nvPr/>
        </p:nvSpPr>
        <p:spPr>
          <a:xfrm>
            <a:off x="1590245" y="4856934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051F-91C5-4F02-AACC-B550AC354B44}"/>
              </a:ext>
            </a:extLst>
          </p:cNvPr>
          <p:cNvSpPr txBox="1"/>
          <p:nvPr/>
        </p:nvSpPr>
        <p:spPr>
          <a:xfrm>
            <a:off x="4372574" y="4843300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32196-65AA-408F-BAB7-5D77DFC788CF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80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596588" y="4150692"/>
            <a:ext cx="15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دَرْ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89710" y="3959341"/>
            <a:ext cx="852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lang="en-US" sz="7200" dirty="0">
              <a:solidFill>
                <a:srgbClr val="C0000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4285" y="4058358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07257" y="2607439"/>
            <a:ext cx="13083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دَرْسٌ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قَطِّعوا الْكَلِمَةَ إِلى مَقاطِعَ صَوْتِيَّةٍ واسْمَعوها: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624" y="1500025"/>
            <a:ext cx="3979758" cy="3979758"/>
          </a:xfrm>
          <a:prstGeom prst="rect">
            <a:avLst/>
          </a:prstGeom>
        </p:spPr>
      </p:pic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29BFE185-609D-49AF-BB64-A6BECE386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39D313-22EF-475A-BE45-6CEFA96CDCB4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013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424111" y="4097715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8962193" y="3943861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r>
              <a:rPr lang="ar-LB" sz="8800" b="0" dirty="0">
                <a:solidFill>
                  <a:srgbClr val="C00000"/>
                </a:solidFill>
              </a:rPr>
              <a:t>/</a:t>
            </a:r>
            <a:endParaRPr lang="en-US" sz="8800" b="0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298181" y="4097716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نَسْـ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938039" y="2681977"/>
            <a:ext cx="11015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7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نَسْرٌ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11" y="1495443"/>
            <a:ext cx="3894968" cy="3894968"/>
          </a:xfrm>
          <a:prstGeom prst="rect">
            <a:avLst/>
          </a:prstGeom>
        </p:spPr>
      </p:pic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D4C8D54F-8838-4362-B6E8-878A3363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693A0D-C625-4381-A39B-D4BFA9005DFF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335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406894" y="4080558"/>
            <a:ext cx="10570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رَأْسٌ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8982748" y="3985727"/>
            <a:ext cx="13676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شَمْسٌ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53" y="1333967"/>
            <a:ext cx="2650344" cy="2651760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873743" y="490905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09" y="1334890"/>
            <a:ext cx="2650837" cy="265083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2205424" y="4973709"/>
            <a:ext cx="1497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.../ ...</a:t>
            </a:r>
            <a:endParaRPr lang="en-US" sz="6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A4E07FB-CFDE-474F-8DBF-02C08116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4" y="6245387"/>
            <a:ext cx="3335721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609955" y="4848105"/>
            <a:ext cx="1001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شَمْـ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8646125" y="4855505"/>
            <a:ext cx="909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algn="r"/>
            <a:r>
              <a:rPr lang="ar-LB" sz="6000" dirty="0">
                <a:solidFill>
                  <a:srgbClr val="002060"/>
                </a:solidFill>
              </a:rPr>
              <a:t>ـسٌ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3067233" y="4894154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sz="6000" dirty="0">
                <a:solidFill>
                  <a:srgbClr val="002060"/>
                </a:solidFill>
              </a:rPr>
              <a:t>رَأْ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189909" y="4844404"/>
            <a:ext cx="631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6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69BA94-6DB3-437A-98DE-E0DA8C0D9987}"/>
              </a:ext>
            </a:extLst>
          </p:cNvPr>
          <p:cNvSpPr/>
          <p:nvPr/>
        </p:nvSpPr>
        <p:spPr>
          <a:xfrm>
            <a:off x="10454892" y="6108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191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14" grpId="0" build="p"/>
      <p:bldP spid="15" grpId="0" build="p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2021</TotalTime>
  <Words>142</Words>
  <Application>Microsoft Office PowerPoint</Application>
  <PresentationFormat>Widescreen</PresentationFormat>
  <Paragraphs>74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اِسْتَمِعوا إِلى أَسْماءِ الصُّوَرِ وَمَيِّزوا صَوْتَ س في أَوَّلِها:</vt:lpstr>
      <vt:lpstr>اِسْتَمِعوا إِلى أَسْماءِ الصُّوَرِ وَمَيِّزوا صَوْتَ س في آخِرِها: </vt:lpstr>
      <vt:lpstr> اِسْتَمِعوا إِلى أَسْماءِ الصُّوَرِ وَمَيِّزوا صَوْتَ س في وَسَطِها: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165</cp:revision>
  <dcterms:created xsi:type="dcterms:W3CDTF">2019-06-11T11:51:16Z</dcterms:created>
  <dcterms:modified xsi:type="dcterms:W3CDTF">2022-02-27T09:48:51Z</dcterms:modified>
</cp:coreProperties>
</file>