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1"/>
  </p:notesMasterIdLst>
  <p:sldIdLst>
    <p:sldId id="258" r:id="rId2"/>
    <p:sldId id="532" r:id="rId3"/>
    <p:sldId id="533" r:id="rId4"/>
    <p:sldId id="534" r:id="rId5"/>
    <p:sldId id="535" r:id="rId6"/>
    <p:sldId id="536" r:id="rId7"/>
    <p:sldId id="537" r:id="rId8"/>
    <p:sldId id="538" r:id="rId9"/>
    <p:sldId id="61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a Ismail" initials="HI" lastIdx="43" clrIdx="0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2" name="Tharwat Abed El Sater" initials="TAES" lastIdx="121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eva kozma" initials="ek" lastIdx="13" clrIdx="2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4" name="Imane Khozam" initials="IK" lastIdx="1" clrIdx="3">
    <p:extLst>
      <p:ext uri="{19B8F6BF-5375-455C-9EA6-DF929625EA0E}">
        <p15:presenceInfo xmlns:p15="http://schemas.microsoft.com/office/powerpoint/2012/main" userId="S-1-5-21-3498611809-1494522312-1621178679-13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184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86" autoAdjust="0"/>
    <p:restoredTop sz="94694"/>
  </p:normalViewPr>
  <p:slideViewPr>
    <p:cSldViewPr snapToGrid="0">
      <p:cViewPr varScale="1">
        <p:scale>
          <a:sx n="77" d="100"/>
          <a:sy n="77" d="100"/>
        </p:scale>
        <p:origin x="52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7D6FD-6205-4704-95D8-441D28A3170A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CAF8E-7761-478A-AE7F-69FFC98D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0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B1EC-C6D5-4B64-AF13-8E9A5729E3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870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020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81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739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60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47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77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22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187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9B55ED4-9CBB-4AE8-B5A7-18FC6FE8B6D4}"/>
              </a:ext>
            </a:extLst>
          </p:cNvPr>
          <p:cNvSpPr txBox="1">
            <a:spLocks/>
          </p:cNvSpPr>
          <p:nvPr/>
        </p:nvSpPr>
        <p:spPr>
          <a:xfrm>
            <a:off x="2126975" y="1382052"/>
            <a:ext cx="8025210" cy="434671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r" rtl="1">
              <a:lnSpc>
                <a:spcPct val="80000"/>
              </a:lnSpc>
              <a:spcBef>
                <a:spcPct val="0"/>
              </a:spcBef>
              <a:defRPr sz="4400" cap="all" spc="100">
                <a:solidFill>
                  <a:srgbClr val="18428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1" i="0" u="none" strike="noStrike" kern="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أَكْتَسِبُ مَهاراتِ الْوَعْيِ الْفونولوجِيِّ</a:t>
            </a:r>
            <a:r>
              <a:rPr kumimoji="0" lang="en-US" sz="5400" b="1" i="0" u="none" strike="noStrike" kern="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r>
              <a:rPr kumimoji="0" lang="ar-LB" sz="5400" b="1" i="0" u="none" strike="noStrike" kern="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سَماعِيًّا</a:t>
            </a:r>
            <a:endParaRPr kumimoji="0" lang="en-US" sz="5400" b="1" i="0" u="none" strike="noStrike" kern="0" cap="all" spc="1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7B6835-5ED9-4CE5-9BDC-1830EC264DD1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729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3B898DBC-AC2F-4CED-B7D6-EA069C0DF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376" y="1002797"/>
            <a:ext cx="10581542" cy="1120838"/>
          </a:xfrm>
        </p:spPr>
        <p:txBody>
          <a:bodyPr>
            <a:no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اِسْتَمِعوا إِلى أَسْماءِ الصُّوَرِ وَمَيِّزوا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أَوَّلِها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9267462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849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0583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5E569E73-C8F9-4364-9348-2E0FF0ADED88}"/>
              </a:ext>
            </a:extLst>
          </p:cNvPr>
          <p:cNvGraphicFramePr>
            <a:graphicFrameLocks noGrp="1"/>
          </p:cNvGraphicFramePr>
          <p:nvPr/>
        </p:nvGraphicFramePr>
        <p:xfrm>
          <a:off x="6468086" y="4713581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3119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11212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F11DB7E2-D8DC-48D5-B7B5-D2047991397F}"/>
              </a:ext>
            </a:extLst>
          </p:cNvPr>
          <p:cNvGraphicFramePr>
            <a:graphicFrameLocks noGrp="1"/>
          </p:cNvGraphicFramePr>
          <p:nvPr/>
        </p:nvGraphicFramePr>
        <p:xfrm>
          <a:off x="3579394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9707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24624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E17752B3-7397-4343-B666-874DC1232B1B}"/>
              </a:ext>
            </a:extLst>
          </p:cNvPr>
          <p:cNvGraphicFramePr>
            <a:graphicFrameLocks noGrp="1"/>
          </p:cNvGraphicFramePr>
          <p:nvPr/>
        </p:nvGraphicFramePr>
        <p:xfrm>
          <a:off x="878737" y="4711669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1450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288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6F5768F-45BA-47E1-AA54-74D7802DE0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99396" y="2743963"/>
            <a:ext cx="2280220" cy="18288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1B0729C-09E5-475A-885B-06B2817AC8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4615" y="2743963"/>
            <a:ext cx="228408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D000593-4457-4AD2-ABAC-A2A3F13C1D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3320" y="2772282"/>
            <a:ext cx="2284080" cy="18288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8997A75-72CC-439D-AC4D-5EA5B798347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1665" y="2768549"/>
            <a:ext cx="2284080" cy="1828800"/>
          </a:xfrm>
          <a:prstGeom prst="rect">
            <a:avLst/>
          </a:prstGeom>
        </p:spPr>
      </p:pic>
      <p:sp>
        <p:nvSpPr>
          <p:cNvPr id="36" name="Footer Placeholder 1">
            <a:extLst>
              <a:ext uri="{FF2B5EF4-FFF2-40B4-BE49-F238E27FC236}">
                <a16:creationId xmlns:a16="http://schemas.microsoft.com/office/drawing/2014/main" id="{B4C173DC-9A58-4526-8605-CDB67CB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5" y="6245387"/>
            <a:ext cx="3221420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FF4D40-F812-4D1A-B931-A42238E383CA}"/>
              </a:ext>
            </a:extLst>
          </p:cNvPr>
          <p:cNvSpPr txBox="1"/>
          <p:nvPr/>
        </p:nvSpPr>
        <p:spPr>
          <a:xfrm>
            <a:off x="2105035" y="4760129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596D18-05ED-4DBE-A809-F5CE44D1B14B}"/>
              </a:ext>
            </a:extLst>
          </p:cNvPr>
          <p:cNvSpPr txBox="1"/>
          <p:nvPr/>
        </p:nvSpPr>
        <p:spPr>
          <a:xfrm>
            <a:off x="4838569" y="4760128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D5EB803-B604-4517-B755-65F5C82F61A1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188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6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6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>
            <a:extLst>
              <a:ext uri="{FF2B5EF4-FFF2-40B4-BE49-F238E27FC236}">
                <a16:creationId xmlns:a16="http://schemas.microsoft.com/office/drawing/2014/main" id="{9523038E-144C-4F2A-A0AC-AD7447918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3414" y="1173913"/>
            <a:ext cx="9734592" cy="972862"/>
          </a:xfrm>
        </p:spPr>
        <p:txBody>
          <a:bodyPr>
            <a:no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اِسْتَمِعوا إِلى أَسْماءِ الصُّوَرِ</a:t>
            </a:r>
            <a:r>
              <a:rPr lang="en-US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وَمَيِّزوا صَوْتَ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آخِرِها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r>
              <a:rPr lang="en-US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B82ED507-D069-4629-9CC5-F56A9D848951}"/>
              </a:ext>
            </a:extLst>
          </p:cNvPr>
          <p:cNvGraphicFramePr>
            <a:graphicFrameLocks noGrp="1"/>
          </p:cNvGraphicFramePr>
          <p:nvPr/>
        </p:nvGraphicFramePr>
        <p:xfrm>
          <a:off x="9321623" y="472380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8153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2279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3F08B6B-7E40-4CFF-B45C-EC5879F644A6}"/>
              </a:ext>
            </a:extLst>
          </p:cNvPr>
          <p:cNvGraphicFramePr>
            <a:graphicFrameLocks noGrp="1"/>
          </p:cNvGraphicFramePr>
          <p:nvPr/>
        </p:nvGraphicFramePr>
        <p:xfrm>
          <a:off x="6440783" y="472380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6581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851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D84802AB-26B0-4A56-8358-432280A38D8F}"/>
              </a:ext>
            </a:extLst>
          </p:cNvPr>
          <p:cNvGraphicFramePr>
            <a:graphicFrameLocks noGrp="1"/>
          </p:cNvGraphicFramePr>
          <p:nvPr/>
        </p:nvGraphicFramePr>
        <p:xfrm>
          <a:off x="3610743" y="4727385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073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13595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DA10985-1372-47AA-B5F2-09B76FAFFC14}"/>
              </a:ext>
            </a:extLst>
          </p:cNvPr>
          <p:cNvGraphicFramePr>
            <a:graphicFrameLocks noGrp="1"/>
          </p:cNvGraphicFramePr>
          <p:nvPr/>
        </p:nvGraphicFramePr>
        <p:xfrm>
          <a:off x="832322" y="4722031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6567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3865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4" name="Picture 33">
            <a:extLst>
              <a:ext uri="{FF2B5EF4-FFF2-40B4-BE49-F238E27FC236}">
                <a16:creationId xmlns:a16="http://schemas.microsoft.com/office/drawing/2014/main" id="{56BE4612-B42D-4C47-8DBC-82CA77BDA4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05136" y="2712982"/>
            <a:ext cx="1827820" cy="18288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CDB0CDB-89EE-47B0-A4C2-05CE885AC7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50820" y="2672785"/>
            <a:ext cx="1827820" cy="18288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5E08445-75A4-4D66-8862-4A4EBFB800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897" y="2674299"/>
            <a:ext cx="1827820" cy="18288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999ED0D-1052-49A7-99F4-02688EAE7F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0059" y="2696478"/>
            <a:ext cx="1828800" cy="1828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1BA158-36CA-49A7-860C-557A490CF0E4}"/>
              </a:ext>
            </a:extLst>
          </p:cNvPr>
          <p:cNvSpPr txBox="1"/>
          <p:nvPr/>
        </p:nvSpPr>
        <p:spPr>
          <a:xfrm>
            <a:off x="911807" y="4770491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A400B9-4807-4CC6-8CF7-B1430931A6F4}"/>
              </a:ext>
            </a:extLst>
          </p:cNvPr>
          <p:cNvSpPr txBox="1"/>
          <p:nvPr/>
        </p:nvSpPr>
        <p:spPr>
          <a:xfrm>
            <a:off x="3762020" y="4778533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A5D4D99A-A0CC-4554-9C4C-84A36BE6E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5" y="6245387"/>
            <a:ext cx="3221420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DF716AC-F96E-42D0-914E-80977043AD35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627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3A0F914F-74EC-4413-AE07-B6F6CBF48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4188" y="1257292"/>
            <a:ext cx="8592047" cy="972862"/>
          </a:xfrm>
        </p:spPr>
        <p:txBody>
          <a:bodyPr>
            <a:noAutofit/>
          </a:bodyPr>
          <a:lstStyle/>
          <a:p>
            <a:pPr lvl="0" algn="r" rtl="1"/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اِسْتَمِعوا إِلى أَسْماءِ الصُّوَرِ وَمَيِّزوا صَوْتَ 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ر 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في 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وَسَطِها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66CD9F5-8738-4ECA-B56D-49302658EA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14260" y="2687317"/>
            <a:ext cx="1827820" cy="1828800"/>
          </a:xfrm>
          <a:prstGeom prst="rect">
            <a:avLst/>
          </a:prstGeom>
        </p:spPr>
      </p:pic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8CB20888-B0D8-45BB-9063-0273EE79CCD5}"/>
              </a:ext>
            </a:extLst>
          </p:cNvPr>
          <p:cNvGraphicFramePr>
            <a:graphicFrameLocks noGrp="1"/>
          </p:cNvGraphicFramePr>
          <p:nvPr/>
        </p:nvGraphicFramePr>
        <p:xfrm>
          <a:off x="6590760" y="4788083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480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778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E713FCEE-EAD3-4B67-8396-E0B863C14334}"/>
              </a:ext>
            </a:extLst>
          </p:cNvPr>
          <p:cNvGraphicFramePr>
            <a:graphicFrameLocks noGrp="1"/>
          </p:cNvGraphicFramePr>
          <p:nvPr/>
        </p:nvGraphicFramePr>
        <p:xfrm>
          <a:off x="9514260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8238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020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9E439D21-A9B5-4E2F-8498-25B79FADB6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9140" y="2727599"/>
            <a:ext cx="1827820" cy="1828800"/>
          </a:xfrm>
          <a:prstGeom prst="rect">
            <a:avLst/>
          </a:prstGeom>
        </p:spPr>
      </p:pic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7699B422-5A46-481F-AD50-DB88C5F2879A}"/>
              </a:ext>
            </a:extLst>
          </p:cNvPr>
          <p:cNvGraphicFramePr>
            <a:graphicFrameLocks noGrp="1"/>
          </p:cNvGraphicFramePr>
          <p:nvPr/>
        </p:nvGraphicFramePr>
        <p:xfrm>
          <a:off x="3667260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738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55201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497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7" name="Picture 36">
            <a:extLst>
              <a:ext uri="{FF2B5EF4-FFF2-40B4-BE49-F238E27FC236}">
                <a16:creationId xmlns:a16="http://schemas.microsoft.com/office/drawing/2014/main" id="{411B3CB4-9CB2-4632-A06F-C3207E6A19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1697" y="2627967"/>
            <a:ext cx="2585320" cy="2065636"/>
          </a:xfrm>
          <a:prstGeom prst="rect">
            <a:avLst/>
          </a:prstGeom>
        </p:spPr>
      </p:pic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09D3E50F-275D-4720-A93C-2169DE45E67C}"/>
              </a:ext>
            </a:extLst>
          </p:cNvPr>
          <p:cNvGraphicFramePr>
            <a:graphicFrameLocks noGrp="1"/>
          </p:cNvGraphicFramePr>
          <p:nvPr/>
        </p:nvGraphicFramePr>
        <p:xfrm>
          <a:off x="906793" y="4782966"/>
          <a:ext cx="1827561" cy="609601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0594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96887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609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39" name="Picture 38">
            <a:extLst>
              <a:ext uri="{FF2B5EF4-FFF2-40B4-BE49-F238E27FC236}">
                <a16:creationId xmlns:a16="http://schemas.microsoft.com/office/drawing/2014/main" id="{0AF29181-4495-4005-A61F-6E6A403A1B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0644" y="2627967"/>
            <a:ext cx="1827820" cy="18288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35A756F-3063-4D0E-BFDC-B49193FA23DD}"/>
              </a:ext>
            </a:extLst>
          </p:cNvPr>
          <p:cNvSpPr txBox="1"/>
          <p:nvPr/>
        </p:nvSpPr>
        <p:spPr>
          <a:xfrm>
            <a:off x="1590245" y="4856934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0051F-91C5-4F02-AACC-B550AC354B44}"/>
              </a:ext>
            </a:extLst>
          </p:cNvPr>
          <p:cNvSpPr txBox="1"/>
          <p:nvPr/>
        </p:nvSpPr>
        <p:spPr>
          <a:xfrm>
            <a:off x="4350712" y="4841539"/>
            <a:ext cx="46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CC38C5DE-7AB6-4CA7-8A8B-1DBA76EEA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5" y="6245387"/>
            <a:ext cx="3221420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26F863-1C31-4A27-907F-B884617B7A87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949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532000" y="4026192"/>
            <a:ext cx="15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رَمْـ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0876" y="3799466"/>
            <a:ext cx="8520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9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kumimoji="0" lang="en-US" sz="8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47964" y="3906066"/>
            <a:ext cx="1069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ــلٌ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978803" y="2627784"/>
            <a:ext cx="110158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رَمْلٌ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0618F5-532A-4C6B-B058-E4404DE6146D}"/>
              </a:ext>
            </a:extLst>
          </p:cNvPr>
          <p:cNvSpPr/>
          <p:nvPr/>
        </p:nvSpPr>
        <p:spPr>
          <a:xfrm>
            <a:off x="2077615" y="1141722"/>
            <a:ext cx="960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قَطِّعوا الْكَلِمَةَ إِلى مَقاطِعَ صَوْتِيَّةٍ واسْمَعوها: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4B0FFB0-7A34-4E31-B6C8-1863E7883B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9948" y="2442243"/>
            <a:ext cx="3655518" cy="2926883"/>
          </a:xfrm>
          <a:prstGeom prst="rect">
            <a:avLst/>
          </a:prstGeom>
        </p:spPr>
      </p:pic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CCE7C659-763D-444F-B0E3-F59804795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5" y="6245387"/>
            <a:ext cx="3221420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0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948B65-19CE-487D-A95A-E5D70AC57CB4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667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"/>
    </mc:Choice>
    <mc:Fallback xmlns=""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8168451" y="3915888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سٌ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6FD848-C2CF-41FF-91E1-9363EFE471F1}"/>
              </a:ext>
            </a:extLst>
          </p:cNvPr>
          <p:cNvSpPr txBox="1"/>
          <p:nvPr/>
        </p:nvSpPr>
        <p:spPr>
          <a:xfrm>
            <a:off x="9073029" y="3851497"/>
            <a:ext cx="5266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7200" b="1">
                <a:solidFill>
                  <a:srgbClr val="FF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8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rPr>
              <a:t>/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9447817" y="3915888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رَأْ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3F6AC8-4411-4AD0-83EA-10E2B9BBB8C4}"/>
              </a:ext>
            </a:extLst>
          </p:cNvPr>
          <p:cNvSpPr/>
          <p:nvPr/>
        </p:nvSpPr>
        <p:spPr>
          <a:xfrm>
            <a:off x="8636832" y="2406338"/>
            <a:ext cx="116730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رَأْسٌ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F8DEC25-36F1-4770-9EFC-4494342EDE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0441" y="2277804"/>
            <a:ext cx="3924272" cy="3147386"/>
          </a:xfrm>
          <a:prstGeom prst="rect">
            <a:avLst/>
          </a:prstGeom>
        </p:spPr>
      </p:pic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C29645C5-B744-41DA-AD2A-1C128DD01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5" y="6245387"/>
            <a:ext cx="3221420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0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E9EA87-FDD9-4D41-B08E-5AFC9D7E5675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343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7D3D2CA-F08E-485D-A29C-5B52F6300C40}"/>
              </a:ext>
            </a:extLst>
          </p:cNvPr>
          <p:cNvSpPr/>
          <p:nvPr/>
        </p:nvSpPr>
        <p:spPr>
          <a:xfrm>
            <a:off x="2427711" y="4035763"/>
            <a:ext cx="7777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فَأْرٌ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5AD355-1AD5-4DB9-B367-3540DF1ED16A}"/>
              </a:ext>
            </a:extLst>
          </p:cNvPr>
          <p:cNvSpPr/>
          <p:nvPr/>
        </p:nvSpPr>
        <p:spPr>
          <a:xfrm>
            <a:off x="9089371" y="3902231"/>
            <a:ext cx="8643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وَرْدٌ</a:t>
            </a:r>
          </a:p>
        </p:txBody>
      </p:sp>
      <p:pic>
        <p:nvPicPr>
          <p:cNvPr id="23" name="Content Placeholder 9">
            <a:extLst>
              <a:ext uri="{FF2B5EF4-FFF2-40B4-BE49-F238E27FC236}">
                <a16:creationId xmlns:a16="http://schemas.microsoft.com/office/drawing/2014/main" id="{26A50578-37F2-4133-9634-3C43263DF8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96908" y="1677971"/>
            <a:ext cx="2055896" cy="2049776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B846639-7295-4A6B-912C-3821A24DF7E8}"/>
              </a:ext>
            </a:extLst>
          </p:cNvPr>
          <p:cNvSpPr txBox="1"/>
          <p:nvPr/>
        </p:nvSpPr>
        <p:spPr>
          <a:xfrm>
            <a:off x="8873743" y="4909057"/>
            <a:ext cx="1356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.../ ...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31" name="Content Placeholder 9">
            <a:extLst>
              <a:ext uri="{FF2B5EF4-FFF2-40B4-BE49-F238E27FC236}">
                <a16:creationId xmlns:a16="http://schemas.microsoft.com/office/drawing/2014/main" id="{8086C4A7-2B27-4FC4-9D33-FCFC062CF0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24733" y="1804630"/>
            <a:ext cx="2055896" cy="204977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9580542-A207-4875-9076-51CE8E64532E}"/>
              </a:ext>
            </a:extLst>
          </p:cNvPr>
          <p:cNvSpPr txBox="1"/>
          <p:nvPr/>
        </p:nvSpPr>
        <p:spPr>
          <a:xfrm>
            <a:off x="2103828" y="4909057"/>
            <a:ext cx="1497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.../ ...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1FB83A-67B7-46B9-85BC-42E8720F726C}"/>
              </a:ext>
            </a:extLst>
          </p:cNvPr>
          <p:cNvSpPr txBox="1"/>
          <p:nvPr/>
        </p:nvSpPr>
        <p:spPr>
          <a:xfrm>
            <a:off x="9311486" y="4820471"/>
            <a:ext cx="9805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وَرْ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1D3B06-DC5B-4369-A52E-10705BABC0B7}"/>
              </a:ext>
            </a:extLst>
          </p:cNvPr>
          <p:cNvSpPr txBox="1"/>
          <p:nvPr/>
        </p:nvSpPr>
        <p:spPr>
          <a:xfrm>
            <a:off x="8751034" y="4886799"/>
            <a:ext cx="770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01167F-9886-477D-BB54-4979185CEB50}"/>
              </a:ext>
            </a:extLst>
          </p:cNvPr>
          <p:cNvSpPr txBox="1"/>
          <p:nvPr/>
        </p:nvSpPr>
        <p:spPr>
          <a:xfrm>
            <a:off x="2763900" y="4894241"/>
            <a:ext cx="1042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فَأْ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3F97F8-15D1-4E83-B253-B3973DF92761}"/>
              </a:ext>
            </a:extLst>
          </p:cNvPr>
          <p:cNvSpPr txBox="1"/>
          <p:nvPr/>
        </p:nvSpPr>
        <p:spPr>
          <a:xfrm>
            <a:off x="2257107" y="4780455"/>
            <a:ext cx="872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9186DBFE-EFA4-4DCD-B7E5-6FE23FBDF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5" y="6245387"/>
            <a:ext cx="3221420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0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ABC1B73-602C-4E38-9189-948E24B12D06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569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00"/>
    </mc:Choice>
    <mc:Fallback xmlns="">
      <p:transition spd="slow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6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5" grpId="0"/>
      <p:bldP spid="32" grpId="0"/>
      <p:bldP spid="14" grpId="0" build="p"/>
      <p:bldP spid="15" grpId="0" build="p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286</TotalTime>
  <Words>142</Words>
  <Application>Microsoft Office PowerPoint</Application>
  <PresentationFormat>Widescreen</PresentationFormat>
  <Paragraphs>74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Adobe Arabic</vt:lpstr>
      <vt:lpstr>Calibri</vt:lpstr>
      <vt:lpstr>Calibri Light</vt:lpstr>
      <vt:lpstr>Tw Cen MT</vt:lpstr>
      <vt:lpstr>Wingdings 3</vt:lpstr>
      <vt:lpstr>Integral</vt:lpstr>
      <vt:lpstr>PowerPoint Presentation</vt:lpstr>
      <vt:lpstr>PowerPoint Presentation</vt:lpstr>
      <vt:lpstr>اِسْتَمِعوا إِلى أَسْماءِ الصُّوَرِ وَمَيِّزوا صَوْتَ ر في أَوَّلِها:</vt:lpstr>
      <vt:lpstr>اِسْتَمِعوا إِلى أَسْماءِ الصُّوَرِ وَمَيِّزوا صَوْتَ ر في آخِرِها: </vt:lpstr>
      <vt:lpstr> اِسْتَمِعوا إِلى أَسْماءِ الصُّوَرِ وَمَيِّزوا صَوْتَ ر في وَسَطِها: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71</cp:revision>
  <dcterms:created xsi:type="dcterms:W3CDTF">2019-06-11T11:51:16Z</dcterms:created>
  <dcterms:modified xsi:type="dcterms:W3CDTF">2022-02-27T09:44:13Z</dcterms:modified>
</cp:coreProperties>
</file>