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8"/>
  </p:notesMasterIdLst>
  <p:sldIdLst>
    <p:sldId id="258" r:id="rId2"/>
    <p:sldId id="513" r:id="rId3"/>
    <p:sldId id="514" r:id="rId4"/>
    <p:sldId id="515" r:id="rId5"/>
    <p:sldId id="516" r:id="rId6"/>
    <p:sldId id="614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henwa Bou Ghanem" initials="GBG" lastIdx="28" clrIdx="0">
    <p:extLst>
      <p:ext uri="{19B8F6BF-5375-455C-9EA6-DF929625EA0E}">
        <p15:presenceInfo xmlns:p15="http://schemas.microsoft.com/office/powerpoint/2012/main" userId="S-1-12-1-1539467063-1289566262-714543295-227480824" providerId="AD"/>
      </p:ext>
    </p:extLst>
  </p:cmAuthor>
  <p:cmAuthor id="2" name="Tharwat Abed El Sater" initials="TAES" lastIdx="125" clrIdx="1">
    <p:extLst>
      <p:ext uri="{19B8F6BF-5375-455C-9EA6-DF929625EA0E}">
        <p15:presenceInfo xmlns:p15="http://schemas.microsoft.com/office/powerpoint/2012/main" userId="S::tharwat.abedelsater@qitabi.org::6baf5795-2fa8-499c-92f8-225bd53537dc" providerId="AD"/>
      </p:ext>
    </p:extLst>
  </p:cmAuthor>
  <p:cmAuthor id="3" name="Hanaa Ismail" initials="HI" lastIdx="28" clrIdx="2">
    <p:extLst>
      <p:ext uri="{19B8F6BF-5375-455C-9EA6-DF929625EA0E}">
        <p15:presenceInfo xmlns:p15="http://schemas.microsoft.com/office/powerpoint/2012/main" userId="S::hanaa.ismail@qitabi.org::5625a8a9-e03c-4c7c-8342-38d29e1aa95c" providerId="AD"/>
      </p:ext>
    </p:extLst>
  </p:cmAuthor>
  <p:cmAuthor id="4" name="eva kozma" initials="ek" lastIdx="13" clrIdx="3">
    <p:extLst>
      <p:ext uri="{19B8F6BF-5375-455C-9EA6-DF929625EA0E}">
        <p15:presenceInfo xmlns:p15="http://schemas.microsoft.com/office/powerpoint/2012/main" userId="S-1-5-21-3498611809-1494522312-1621178679-1145" providerId="AD"/>
      </p:ext>
    </p:extLst>
  </p:cmAuthor>
  <p:cmAuthor id="5" name="Maaref Fadel" initials="MF" lastIdx="1" clrIdx="4">
    <p:extLst>
      <p:ext uri="{19B8F6BF-5375-455C-9EA6-DF929625EA0E}">
        <p15:presenceInfo xmlns:p15="http://schemas.microsoft.com/office/powerpoint/2012/main" userId="S-1-5-21-3498611809-1494522312-1621178679-137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428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675" autoAdjust="0"/>
    <p:restoredTop sz="96357" autoAdjust="0"/>
  </p:normalViewPr>
  <p:slideViewPr>
    <p:cSldViewPr snapToGrid="0">
      <p:cViewPr varScale="1">
        <p:scale>
          <a:sx n="81" d="100"/>
          <a:sy n="81" d="100"/>
        </p:scale>
        <p:origin x="446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25C00C-C8A8-487C-919E-62492FD016BD}" type="datetimeFigureOut">
              <a:rPr lang="en-US" smtClean="0"/>
              <a:pPr/>
              <a:t>2/27/2022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3B1EC-C6D5-4B64-AF13-8E9A5729E3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769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4571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C467C1-6FB2-4A73-A497-41901D705B27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5776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3689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7711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017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spc="200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2/27/2022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90"/>
            <a:ext cx="12192000" cy="684282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533" y="1132114"/>
            <a:ext cx="4747172" cy="3602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037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129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2286001"/>
            <a:ext cx="10143037" cy="361121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157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1024128" y="2286001"/>
            <a:ext cx="4754880" cy="361121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6412285" y="2286001"/>
            <a:ext cx="4754880" cy="361121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743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285" y="2199168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11" name="Title 1"/>
          <p:cNvSpPr txBox="1">
            <a:spLocks/>
          </p:cNvSpPr>
          <p:nvPr userDrawn="1"/>
        </p:nvSpPr>
        <p:spPr>
          <a:xfrm>
            <a:off x="1024128" y="1139687"/>
            <a:ext cx="10143037" cy="9451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3"/>
          </p:nvPr>
        </p:nvSpPr>
        <p:spPr>
          <a:xfrm>
            <a:off x="1024128" y="3163941"/>
            <a:ext cx="4754880" cy="273327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6412285" y="3163941"/>
            <a:ext cx="4754880" cy="273327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801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1139688"/>
            <a:ext cx="4389120" cy="1069181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5715000" y="1139687"/>
            <a:ext cx="5469835" cy="4867921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1024467" y="2505076"/>
            <a:ext cx="4387851" cy="35020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 marL="128016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947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7315200" y="2239964"/>
            <a:ext cx="3852333" cy="3736975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1024128" y="2239964"/>
            <a:ext cx="6043699" cy="373697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292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964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90"/>
            <a:ext cx="12192000" cy="68428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9734" y="1329707"/>
            <a:ext cx="5549677" cy="4162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329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26"/>
            <a:ext cx="12192000" cy="6836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554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7" y="1297577"/>
            <a:ext cx="10285404" cy="7872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1"/>
            <a:ext cx="10285403" cy="3888377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30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3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90"/>
            <a:ext cx="12192000" cy="6842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72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6" r:id="rId3"/>
    <p:sldLayoutId id="2147483667" r:id="rId4"/>
    <p:sldLayoutId id="2147483670" r:id="rId5"/>
    <p:sldLayoutId id="2147483668" r:id="rId6"/>
    <p:sldLayoutId id="2147483678" r:id="rId7"/>
    <p:sldLayoutId id="2147483677" r:id="rId8"/>
    <p:sldLayoutId id="2147483679" r:id="rId9"/>
    <p:sldLayoutId id="2147483680" r:id="rId10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5" Type="http://schemas.openxmlformats.org/officeDocument/2006/relationships/image" Target="../media/image14.png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4187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9419ED1D-F43C-4ABB-9BBB-0A53A885FB66}"/>
              </a:ext>
            </a:extLst>
          </p:cNvPr>
          <p:cNvSpPr txBox="1">
            <a:spLocks/>
          </p:cNvSpPr>
          <p:nvPr/>
        </p:nvSpPr>
        <p:spPr>
          <a:xfrm>
            <a:off x="2019737" y="2957768"/>
            <a:ext cx="7850526" cy="1406769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ct val="80000"/>
              </a:lnSpc>
              <a:spcBef>
                <a:spcPct val="0"/>
              </a:spcBef>
              <a:defRPr/>
            </a:pPr>
            <a:r>
              <a:rPr lang="ar-LB" sz="5400" b="1" kern="0" cap="all" spc="100" dirty="0">
                <a:solidFill>
                  <a:srgbClr val="002060"/>
                </a:solidFill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أكتسَبُ مَهاراتِ الطّلاقة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9F55494-37F8-4171-AE61-F4951487B97F}"/>
              </a:ext>
            </a:extLst>
          </p:cNvPr>
          <p:cNvSpPr/>
          <p:nvPr/>
        </p:nvSpPr>
        <p:spPr>
          <a:xfrm>
            <a:off x="10588352" y="6150114"/>
            <a:ext cx="3577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88407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/>
    </mc:Choice>
    <mc:Fallback xmlns="">
      <p:transition spd="slow" advTm="7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Arrow Connector 24"/>
          <p:cNvCxnSpPr>
            <a:cxnSpLocks/>
            <a:stCxn id="16" idx="1"/>
          </p:cNvCxnSpPr>
          <p:nvPr/>
        </p:nvCxnSpPr>
        <p:spPr>
          <a:xfrm flipH="1">
            <a:off x="4493266" y="3750052"/>
            <a:ext cx="4854476" cy="1795881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cxnSpLocks/>
            <a:stCxn id="21" idx="1"/>
          </p:cNvCxnSpPr>
          <p:nvPr/>
        </p:nvCxnSpPr>
        <p:spPr>
          <a:xfrm flipH="1">
            <a:off x="4534304" y="2439224"/>
            <a:ext cx="4879054" cy="1416515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cxnSpLocks/>
            <a:stCxn id="14" idx="1"/>
          </p:cNvCxnSpPr>
          <p:nvPr/>
        </p:nvCxnSpPr>
        <p:spPr>
          <a:xfrm flipH="1" flipV="1">
            <a:off x="4480774" y="2344189"/>
            <a:ext cx="4792428" cy="273943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9273202" y="4668120"/>
            <a:ext cx="1191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LB" sz="48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وَرْدٌ</a:t>
            </a:r>
            <a:endParaRPr lang="en-US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347742" y="3334553"/>
            <a:ext cx="117371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>
              <a:defRPr/>
            </a:pPr>
            <a:r>
              <a:rPr lang="ar-LB" sz="48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دَرّاجَة</a:t>
            </a:r>
            <a:endParaRPr lang="en-US" sz="48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8B29A82-B05C-439B-AF1D-95390B12B199}"/>
              </a:ext>
            </a:extLst>
          </p:cNvPr>
          <p:cNvSpPr/>
          <p:nvPr/>
        </p:nvSpPr>
        <p:spPr>
          <a:xfrm>
            <a:off x="1738572" y="955338"/>
            <a:ext cx="995399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اِقْرَأوا قِراءَةً كُلِّيَّةً، اُرْبُطوا الْكَلِمَةَ بِالصّورَةِ الْمُناسِبَةِ: </a:t>
            </a:r>
            <a:endParaRPr lang="en-US" sz="4400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8510822-B6EC-4F41-A51A-6C5A3AFAE4D1}"/>
              </a:ext>
            </a:extLst>
          </p:cNvPr>
          <p:cNvSpPr/>
          <p:nvPr/>
        </p:nvSpPr>
        <p:spPr>
          <a:xfrm>
            <a:off x="9413358" y="2023725"/>
            <a:ext cx="105990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-LB" sz="48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دَجاجٌ</a:t>
            </a:r>
            <a:endParaRPr lang="ar-LB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FAB9C663-0533-4E05-A957-AA0185F74D5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852" y="3113640"/>
            <a:ext cx="1554480" cy="155448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39243842-32DF-4127-931D-97B266C04AE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2422" y="4536703"/>
            <a:ext cx="2526278" cy="2018461"/>
          </a:xfrm>
          <a:prstGeom prst="rect">
            <a:avLst/>
          </a:prstGeom>
        </p:spPr>
      </p:pic>
      <p:sp>
        <p:nvSpPr>
          <p:cNvPr id="26" name="Footer Placeholder 1">
            <a:extLst>
              <a:ext uri="{FF2B5EF4-FFF2-40B4-BE49-F238E27FC236}">
                <a16:creationId xmlns:a16="http://schemas.microsoft.com/office/drawing/2014/main" id="{A3EF1C1A-549C-4FC6-B8C7-4FA96DA2B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2858" y="6211669"/>
            <a:ext cx="2138802" cy="413712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أكتسَبُ مَهاراتِ الطّلاقة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620004" y="1374873"/>
            <a:ext cx="1795546" cy="1779373"/>
            <a:chOff x="2671852" y="1271765"/>
            <a:chExt cx="1554480" cy="155448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06BAB7E-8856-42EF-864F-F4AF2BC04EBB}"/>
                </a:ext>
              </a:extLst>
            </p:cNvPr>
            <p:cNvSpPr/>
            <p:nvPr/>
          </p:nvSpPr>
          <p:spPr>
            <a:xfrm>
              <a:off x="2671852" y="1271765"/>
              <a:ext cx="1554480" cy="155448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0000"/>
                </a:solidFill>
              </a:endParaRP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7EB4E2B0-3E0B-43E8-9F2D-FD71C654314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67123" y="1385140"/>
              <a:ext cx="1342328" cy="134232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2176D04B-794C-4E36-B266-E498D8A0A126}"/>
              </a:ext>
            </a:extLst>
          </p:cNvPr>
          <p:cNvSpPr/>
          <p:nvPr/>
        </p:nvSpPr>
        <p:spPr>
          <a:xfrm>
            <a:off x="10588352" y="6150114"/>
            <a:ext cx="3577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01928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12" fill="hold" nodeType="withEffect">
                                  <p:stCondLst>
                                    <p:cond delay="16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12" fill="hold" nodeType="withEffect">
                                  <p:stCondLst>
                                    <p:cond delay="19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9" fill="hold" nodeType="withEffect">
                                  <p:stCondLst>
                                    <p:cond delay="2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0C52496-4C79-420B-A532-A80F9624A3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90034" y="3654335"/>
            <a:ext cx="3463806" cy="1509915"/>
          </a:xfrm>
        </p:spPr>
        <p:txBody>
          <a:bodyPr>
            <a:noAutofit/>
          </a:bodyPr>
          <a:lstStyle/>
          <a:p>
            <a:pPr marL="0" indent="0" algn="r" rtl="1">
              <a:buNone/>
            </a:pPr>
            <a:endParaRPr lang="ar-LB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 algn="r" rtl="1">
              <a:buNone/>
            </a:pPr>
            <a:endParaRPr lang="ar-LB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r" rtl="1"/>
            <a:endParaRPr lang="en-US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1" name="Footer Placeholder 1">
            <a:extLst>
              <a:ext uri="{FF2B5EF4-FFF2-40B4-BE49-F238E27FC236}">
                <a16:creationId xmlns:a16="http://schemas.microsoft.com/office/drawing/2014/main" id="{5E0E60B4-4148-4C85-B3CC-B2CF1A2AB3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2858" y="6211669"/>
            <a:ext cx="2138802" cy="413712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أكتسَبُ مَهاراتِ الطّلاقة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820DC8D-D4FC-4012-B0F4-395B6E57C8B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22603" y="2304941"/>
            <a:ext cx="2347956" cy="234683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C154FAA-B400-4ED2-AABA-DF9F99EFD0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2912" y="2177178"/>
            <a:ext cx="3588854" cy="287350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50F4035-2843-4372-94C6-D23A502FE3B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268" y="2425849"/>
            <a:ext cx="2376166" cy="237616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751EF55-E754-4417-8204-F84CC6091CDB}"/>
              </a:ext>
            </a:extLst>
          </p:cNvPr>
          <p:cNvSpPr/>
          <p:nvPr/>
        </p:nvSpPr>
        <p:spPr>
          <a:xfrm>
            <a:off x="9120511" y="4379933"/>
            <a:ext cx="2108269" cy="11695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rtl="1">
              <a:lnSpc>
                <a:spcPct val="200000"/>
              </a:lnSpc>
            </a:pPr>
            <a:r>
              <a:rPr lang="ar-LB" sz="4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دَقَّ عَلى </a:t>
            </a:r>
            <a:r>
              <a:rPr lang="ar-LB" sz="40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الدّ</a:t>
            </a:r>
            <a:r>
              <a:rPr lang="ar-LB" sz="4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َفِّ.</a:t>
            </a:r>
            <a:endParaRPr lang="en-US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4929669-B4B4-4E8B-918C-D59E98E52F2D}"/>
              </a:ext>
            </a:extLst>
          </p:cNvPr>
          <p:cNvSpPr/>
          <p:nvPr/>
        </p:nvSpPr>
        <p:spPr>
          <a:xfrm>
            <a:off x="5349060" y="4468250"/>
            <a:ext cx="1757211" cy="11695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rtl="1">
              <a:lnSpc>
                <a:spcPct val="200000"/>
              </a:lnSpc>
            </a:pPr>
            <a:r>
              <a:rPr lang="ar-LB" sz="4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رَقَصَ </a:t>
            </a:r>
            <a:r>
              <a:rPr lang="ar-LB" sz="40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الد</a:t>
            </a:r>
            <a:r>
              <a:rPr lang="ar-LB" sz="4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ّيكُ.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AA872EB-02AB-41E2-9F5D-99C8A3B58D47}"/>
              </a:ext>
            </a:extLst>
          </p:cNvPr>
          <p:cNvSpPr/>
          <p:nvPr/>
        </p:nvSpPr>
        <p:spPr>
          <a:xfrm>
            <a:off x="858268" y="4468249"/>
            <a:ext cx="2032928" cy="11695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rtl="1">
              <a:lnSpc>
                <a:spcPct val="200000"/>
              </a:lnSpc>
            </a:pPr>
            <a:r>
              <a:rPr lang="ar-LB" sz="4000" dirty="0">
                <a:solidFill>
                  <a:srgbClr val="002060"/>
                </a:solidFill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رَقَصَ </a:t>
            </a:r>
            <a:r>
              <a:rPr lang="ar-LB" sz="4000" dirty="0">
                <a:solidFill>
                  <a:srgbClr val="C00000"/>
                </a:solidFill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الدّ</a:t>
            </a:r>
            <a:r>
              <a:rPr lang="ar-LB" sz="4000" dirty="0">
                <a:solidFill>
                  <a:srgbClr val="002060"/>
                </a:solidFill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َجاجُ. </a:t>
            </a:r>
            <a:endParaRPr lang="en-US" sz="4000" dirty="0">
              <a:solidFill>
                <a:srgbClr val="002060"/>
              </a:solidFill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BA8D474-C1DD-4778-A361-D132C79B814C}"/>
              </a:ext>
            </a:extLst>
          </p:cNvPr>
          <p:cNvSpPr/>
          <p:nvPr/>
        </p:nvSpPr>
        <p:spPr>
          <a:xfrm>
            <a:off x="10588352" y="6150114"/>
            <a:ext cx="3577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354DC8F3-78FD-473F-AED9-D3EE7275A549}"/>
              </a:ext>
            </a:extLst>
          </p:cNvPr>
          <p:cNvSpPr txBox="1">
            <a:spLocks/>
          </p:cNvSpPr>
          <p:nvPr/>
        </p:nvSpPr>
        <p:spPr>
          <a:xfrm>
            <a:off x="2690949" y="897197"/>
            <a:ext cx="8991912" cy="76944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>
              <a:lnSpc>
                <a:spcPct val="100000"/>
              </a:lnSpc>
            </a:pPr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اِقْرَأوا جُمَلًا مُراعِين دُخولَ </a:t>
            </a:r>
            <a:r>
              <a:rPr lang="ar-LB" b="1" dirty="0">
                <a:solidFill>
                  <a:srgbClr val="C00000"/>
                </a:solidFill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(أَلْ) </a:t>
            </a:r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عَلى الْحَرْفِ </a:t>
            </a:r>
            <a:r>
              <a:rPr lang="ar-LB" b="1" u="sng" dirty="0">
                <a:solidFill>
                  <a:srgbClr val="002060"/>
                </a:solidFill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الشّمْسيّ</a:t>
            </a:r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 </a:t>
            </a:r>
            <a:r>
              <a:rPr lang="ar-LB" b="1" dirty="0">
                <a:solidFill>
                  <a:srgbClr val="C00000"/>
                </a:solidFill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</a:t>
            </a:r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. </a:t>
            </a:r>
            <a:endParaRPr lang="en-US" b="1" dirty="0">
              <a:solidFill>
                <a:srgbClr val="002060"/>
              </a:solidFill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68442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000"/>
    </mc:Choice>
    <mc:Fallback xmlns="">
      <p:transition spd="slow" advTm="1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06DD4191-80A8-411D-AF6A-1437B40EAC1E}"/>
              </a:ext>
            </a:extLst>
          </p:cNvPr>
          <p:cNvSpPr txBox="1">
            <a:spLocks/>
          </p:cNvSpPr>
          <p:nvPr/>
        </p:nvSpPr>
        <p:spPr>
          <a:xfrm>
            <a:off x="4435813" y="912043"/>
            <a:ext cx="7016758" cy="1150221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/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b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b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صِرْتُ أَعْرِفُ كَيْفَ أَقْرَأُ كَلِماتٍ فيها حَرْف </a:t>
            </a:r>
            <a:r>
              <a:rPr lang="ar-LB" sz="44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br>
              <a:rPr lang="en-US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b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endParaRPr lang="en-US" sz="4400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0" name="Footer Placeholder 1">
            <a:extLst>
              <a:ext uri="{FF2B5EF4-FFF2-40B4-BE49-F238E27FC236}">
                <a16:creationId xmlns:a16="http://schemas.microsoft.com/office/drawing/2014/main" id="{52E481BB-261A-48F8-8895-6CFAF878F9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2858" y="6211669"/>
            <a:ext cx="2138802" cy="413712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أكتسَبُ مَهاراتِ الطّلاقة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B87E4E9-6697-4EC2-A41A-056463CDD823}"/>
              </a:ext>
            </a:extLst>
          </p:cNvPr>
          <p:cNvSpPr/>
          <p:nvPr/>
        </p:nvSpPr>
        <p:spPr>
          <a:xfrm>
            <a:off x="8921519" y="2505670"/>
            <a:ext cx="116891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5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دَ</a:t>
            </a:r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جاجٌ</a:t>
            </a:r>
            <a:endParaRPr lang="en-US" sz="54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6169034-E1F9-4C3D-80B1-4216073693EC}"/>
              </a:ext>
            </a:extLst>
          </p:cNvPr>
          <p:cNvSpPr/>
          <p:nvPr/>
        </p:nvSpPr>
        <p:spPr>
          <a:xfrm>
            <a:off x="2026752" y="2491485"/>
            <a:ext cx="79541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وَرْ</a:t>
            </a:r>
            <a:r>
              <a:rPr lang="ar-LB" sz="5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ٌ</a:t>
            </a:r>
            <a:endParaRPr lang="ar-LB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9458799-BEA2-4406-9536-BCC3A2052742}"/>
              </a:ext>
            </a:extLst>
          </p:cNvPr>
          <p:cNvSpPr/>
          <p:nvPr/>
        </p:nvSpPr>
        <p:spPr>
          <a:xfrm>
            <a:off x="5699457" y="2491485"/>
            <a:ext cx="86433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أَسَ</a:t>
            </a:r>
            <a:r>
              <a:rPr lang="ar-LB" sz="5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دٌ</a:t>
            </a:r>
            <a:endParaRPr lang="ar-LB" sz="4000" dirty="0">
              <a:solidFill>
                <a:srgbClr val="FF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9A1E47F-3D3A-4D0F-B1E4-33E43C958F03}"/>
              </a:ext>
            </a:extLst>
          </p:cNvPr>
          <p:cNvSpPr/>
          <p:nvPr/>
        </p:nvSpPr>
        <p:spPr>
          <a:xfrm>
            <a:off x="9299025" y="3973759"/>
            <a:ext cx="77136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قِر</a:t>
            </a:r>
            <a:r>
              <a:rPr lang="ar-LB" sz="5400" dirty="0">
                <a:latin typeface="Adobe Arabic" panose="02040503050201020203" pitchFamily="18" charset="-78"/>
                <a:cs typeface="Adobe Arabic" panose="02040503050201020203" pitchFamily="18" charset="-78"/>
              </a:rPr>
              <a:t>ْ</a:t>
            </a:r>
            <a:r>
              <a:rPr lang="ar-LB" sz="5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r>
              <a:rPr lang="ar-LB" sz="54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ٌ</a:t>
            </a:r>
            <a:endParaRPr lang="ar-LB" sz="4000" dirty="0">
              <a:solidFill>
                <a:srgbClr val="FF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8BD8C77-EDFB-4E43-83A7-43AAF61561E4}"/>
              </a:ext>
            </a:extLst>
          </p:cNvPr>
          <p:cNvSpPr/>
          <p:nvPr/>
        </p:nvSpPr>
        <p:spPr>
          <a:xfrm>
            <a:off x="5778004" y="3973759"/>
            <a:ext cx="86273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LB" sz="5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دَ</a:t>
            </a:r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ف</a:t>
            </a:r>
            <a:r>
              <a:rPr lang="ar-LB" sz="5400" dirty="0">
                <a:latin typeface="Adobe Arabic" panose="02040503050201020203" pitchFamily="18" charset="-78"/>
                <a:cs typeface="Adobe Arabic" panose="02040503050201020203" pitchFamily="18" charset="-78"/>
              </a:rPr>
              <a:t>ٌّ</a:t>
            </a:r>
            <a:endParaRPr lang="ar-LB" sz="5400" dirty="0">
              <a:solidFill>
                <a:srgbClr val="FF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A1A375E-251D-4889-82B5-D34472C9DE53}"/>
              </a:ext>
            </a:extLst>
          </p:cNvPr>
          <p:cNvSpPr/>
          <p:nvPr/>
        </p:nvSpPr>
        <p:spPr>
          <a:xfrm>
            <a:off x="1896909" y="3973759"/>
            <a:ext cx="136768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حَ</a:t>
            </a:r>
            <a:r>
              <a:rPr lang="ar-LB" sz="5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يقَةٌ</a:t>
            </a:r>
            <a:endParaRPr lang="ar-LB" sz="40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DA979CB-039D-438B-990B-692F74633325}"/>
              </a:ext>
            </a:extLst>
          </p:cNvPr>
          <p:cNvSpPr/>
          <p:nvPr/>
        </p:nvSpPr>
        <p:spPr>
          <a:xfrm>
            <a:off x="10588352" y="6150114"/>
            <a:ext cx="3577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12098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000"/>
    </mc:Choice>
    <mc:Fallback xmlns="">
      <p:transition spd="slow" advTm="3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1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635"/>
          <a:stretch/>
        </p:blipFill>
        <p:spPr>
          <a:xfrm>
            <a:off x="0" y="0"/>
            <a:ext cx="12192000" cy="1053737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3239589" y="1122363"/>
            <a:ext cx="5712822" cy="0"/>
          </a:xfrm>
          <a:prstGeom prst="line">
            <a:avLst/>
          </a:prstGeom>
          <a:ln w="28575">
            <a:solidFill>
              <a:srgbClr val="5B8C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" r="13"/>
          <a:stretch/>
        </p:blipFill>
        <p:spPr>
          <a:xfrm>
            <a:off x="5414" y="1546412"/>
            <a:ext cx="12181172" cy="53115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8994164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ITABI White template" id="{5C97414E-8760-4628-96C5-128FA3BBD0E4}" vid="{220D3ABC-29E4-48A1-A6E4-E786BE6299C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QITABI White template</Template>
  <TotalTime>1977</TotalTime>
  <Words>74</Words>
  <Application>Microsoft Office PowerPoint</Application>
  <PresentationFormat>Widescreen</PresentationFormat>
  <Paragraphs>29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Adobe Arabic</vt:lpstr>
      <vt:lpstr>Calibri</vt:lpstr>
      <vt:lpstr>Calibri Light</vt:lpstr>
      <vt:lpstr>Tw Cen MT</vt:lpstr>
      <vt:lpstr>Wingdings 3</vt:lpstr>
      <vt:lpstr>Integral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rita abi aad</dc:creator>
  <cp:lastModifiedBy>Samia Ghorayeb</cp:lastModifiedBy>
  <cp:revision>131</cp:revision>
  <dcterms:created xsi:type="dcterms:W3CDTF">2019-06-11T11:51:16Z</dcterms:created>
  <dcterms:modified xsi:type="dcterms:W3CDTF">2022-02-27T09:38:43Z</dcterms:modified>
</cp:coreProperties>
</file>