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9"/>
  </p:notesMasterIdLst>
  <p:sldIdLst>
    <p:sldId id="258" r:id="rId2"/>
    <p:sldId id="608" r:id="rId3"/>
    <p:sldId id="609" r:id="rId4"/>
    <p:sldId id="610" r:id="rId5"/>
    <p:sldId id="611" r:id="rId6"/>
    <p:sldId id="612" r:id="rId7"/>
    <p:sldId id="61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henwa Bou Ghanem" initials="GBG" lastIdx="28" clrIdx="0">
    <p:extLst>
      <p:ext uri="{19B8F6BF-5375-455C-9EA6-DF929625EA0E}">
        <p15:presenceInfo xmlns:p15="http://schemas.microsoft.com/office/powerpoint/2012/main" userId="S-1-12-1-1539467063-1289566262-714543295-227480824" providerId="AD"/>
      </p:ext>
    </p:extLst>
  </p:cmAuthor>
  <p:cmAuthor id="2" name="Tharwat Abed El Sater" initials="TAES" lastIdx="125" clrIdx="1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  <p:cmAuthor id="3" name="Hanaa Ismail" initials="HI" lastIdx="28" clrIdx="2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4" name="eva kozma" initials="ek" lastIdx="13" clrIdx="3">
    <p:extLst>
      <p:ext uri="{19B8F6BF-5375-455C-9EA6-DF929625EA0E}">
        <p15:presenceInfo xmlns:p15="http://schemas.microsoft.com/office/powerpoint/2012/main" userId="S-1-5-21-3498611809-1494522312-1621178679-11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184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249" autoAdjust="0"/>
  </p:normalViewPr>
  <p:slideViewPr>
    <p:cSldViewPr snapToGrid="0">
      <p:cViewPr varScale="1">
        <p:scale>
          <a:sx n="76" d="100"/>
          <a:sy n="76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5C00C-C8A8-487C-919E-62492FD016BD}" type="datetimeFigureOut">
              <a:rPr lang="en-US" smtClean="0"/>
              <a:pPr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3B1EC-C6D5-4B64-AF13-8E9A5729E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769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610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375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467C1-6FB2-4A73-A497-41901D705B27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577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94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689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101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17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33" y="1132114"/>
            <a:ext cx="4747172" cy="360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3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129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1"/>
            <a:ext cx="10143037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5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4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285" y="2199168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024128" y="1139687"/>
            <a:ext cx="10143037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1024128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6412285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0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5715000" y="1139687"/>
            <a:ext cx="5469835" cy="486792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1024467" y="2505076"/>
            <a:ext cx="4387851" cy="3502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128016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4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5200" y="2239964"/>
            <a:ext cx="3852333" cy="3736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024128" y="2239964"/>
            <a:ext cx="6043699" cy="373697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9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34" y="1329707"/>
            <a:ext cx="5549677" cy="416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2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6"/>
            <a:ext cx="12192000" cy="68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5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7" y="1297577"/>
            <a:ext cx="10285404" cy="787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1"/>
            <a:ext cx="10285403" cy="388837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70" r:id="rId5"/>
    <p:sldLayoutId id="2147483668" r:id="rId6"/>
    <p:sldLayoutId id="2147483678" r:id="rId7"/>
    <p:sldLayoutId id="2147483677" r:id="rId8"/>
    <p:sldLayoutId id="2147483679" r:id="rId9"/>
    <p:sldLayoutId id="2147483680" r:id="rId10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18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9419ED1D-F43C-4ABB-9BBB-0A53A885FB66}"/>
              </a:ext>
            </a:extLst>
          </p:cNvPr>
          <p:cNvSpPr txBox="1">
            <a:spLocks/>
          </p:cNvSpPr>
          <p:nvPr/>
        </p:nvSpPr>
        <p:spPr>
          <a:xfrm>
            <a:off x="1982791" y="2883877"/>
            <a:ext cx="7850526" cy="1406769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80000"/>
              </a:lnSpc>
              <a:spcBef>
                <a:spcPct val="0"/>
              </a:spcBef>
              <a:defRPr/>
            </a:pPr>
            <a:r>
              <a:rPr lang="ar-LB" sz="5400" b="1" kern="0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أكتسَبُ مَهاراتِ الطّلاقة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9F55494-37F8-4171-AE61-F4951487B97F}"/>
              </a:ext>
            </a:extLst>
          </p:cNvPr>
          <p:cNvSpPr/>
          <p:nvPr/>
        </p:nvSpPr>
        <p:spPr>
          <a:xfrm>
            <a:off x="10495988" y="6061450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0839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Arrow Connector 24"/>
          <p:cNvCxnSpPr>
            <a:cxnSpLocks/>
            <a:stCxn id="16" idx="1"/>
          </p:cNvCxnSpPr>
          <p:nvPr/>
        </p:nvCxnSpPr>
        <p:spPr>
          <a:xfrm flipH="1" flipV="1">
            <a:off x="4469375" y="3921812"/>
            <a:ext cx="4625894" cy="8130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cxnSpLocks/>
            <a:stCxn id="21" idx="1"/>
          </p:cNvCxnSpPr>
          <p:nvPr/>
        </p:nvCxnSpPr>
        <p:spPr>
          <a:xfrm flipH="1">
            <a:off x="4480775" y="2888083"/>
            <a:ext cx="4858952" cy="261558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/>
            <a:stCxn id="14" idx="1"/>
          </p:cNvCxnSpPr>
          <p:nvPr/>
        </p:nvCxnSpPr>
        <p:spPr>
          <a:xfrm flipH="1" flipV="1">
            <a:off x="4290437" y="2499115"/>
            <a:ext cx="5017194" cy="261903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307631" y="4702646"/>
            <a:ext cx="1191353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r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سَريرٌ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095269" y="3587615"/>
            <a:ext cx="1369286" cy="830997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r" rtl="1">
              <a:defRPr/>
            </a:pP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سُلَحْفاةٌ</a:t>
            </a:r>
            <a:endParaRPr lang="en-US" sz="48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8B29A82-B05C-439B-AF1D-95390B12B199}"/>
              </a:ext>
            </a:extLst>
          </p:cNvPr>
          <p:cNvSpPr/>
          <p:nvPr/>
        </p:nvSpPr>
        <p:spPr>
          <a:xfrm>
            <a:off x="1738572" y="986267"/>
            <a:ext cx="99539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اِقْرَأوا قِراءَةً كُلِّيَّةً، اُرْبُطوا الْكَلِمَةَ بِالصّورَةِ الْمُناسِبَةِ: 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8510822-B6EC-4F41-A51A-6C5A3AFAE4D1}"/>
              </a:ext>
            </a:extLst>
          </p:cNvPr>
          <p:cNvSpPr/>
          <p:nvPr/>
        </p:nvSpPr>
        <p:spPr>
          <a:xfrm>
            <a:off x="9339727" y="2472584"/>
            <a:ext cx="1132041" cy="830997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r" rtl="1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سَمَكَةٌ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AB9C663-0533-4E05-A957-AA0185F74D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852" y="3117876"/>
            <a:ext cx="1554480" cy="15544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9243842-32DF-4127-931D-97B266C04A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682" y="4839389"/>
            <a:ext cx="1553650" cy="1553650"/>
          </a:xfrm>
          <a:prstGeom prst="rect">
            <a:avLst/>
          </a:prstGeom>
        </p:spPr>
      </p:pic>
      <p:sp>
        <p:nvSpPr>
          <p:cNvPr id="26" name="Footer Placeholder 1">
            <a:extLst>
              <a:ext uri="{FF2B5EF4-FFF2-40B4-BE49-F238E27FC236}">
                <a16:creationId xmlns:a16="http://schemas.microsoft.com/office/drawing/2014/main" id="{A3EF1C1A-549C-4FC6-B8C7-4FA96DA2B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9706" y="6202433"/>
            <a:ext cx="1962014" cy="4137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أكتسَبُ مَهاراتِ الطّلاقة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EB4E2B0-3E0B-43E8-9F2D-FD71C654314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904" y="1396363"/>
            <a:ext cx="1554480" cy="155448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A2C5109-B7E7-4F05-B4AF-9CDD4776E707}"/>
              </a:ext>
            </a:extLst>
          </p:cNvPr>
          <p:cNvSpPr/>
          <p:nvPr/>
        </p:nvSpPr>
        <p:spPr>
          <a:xfrm>
            <a:off x="10495988" y="6061450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166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00"/>
    </mc:Choice>
    <mc:Fallback xmlns="">
      <p:transition spd="slow" advTm="3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0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2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9" fill="hold" nodeType="withEffect">
                                  <p:stCondLst>
                                    <p:cond delay="27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8" dur="2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2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0C52496-4C79-420B-A532-A80F9624A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8303" y="1955758"/>
            <a:ext cx="3873284" cy="4406033"/>
          </a:xfrm>
        </p:spPr>
        <p:txBody>
          <a:bodyPr>
            <a:noAutofit/>
          </a:bodyPr>
          <a:lstStyle/>
          <a:p>
            <a:pPr marL="0" indent="0" algn="r" rtl="1">
              <a:lnSpc>
                <a:spcPct val="100000"/>
              </a:lnSpc>
              <a:buNone/>
            </a:pP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 + سَ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مَكَة</a:t>
            </a:r>
            <a:r>
              <a:rPr lang="ar-LB" sz="4400" dirty="0">
                <a:latin typeface="Adobe Arabic" panose="02040503050201020203" pitchFamily="18" charset="-78"/>
                <a:cs typeface="Adobe Arabic" panose="02040503050201020203" pitchFamily="18" charset="-78"/>
              </a:rPr>
              <a:t>ٌ = </a:t>
            </a: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السَّ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مَكَة</a:t>
            </a:r>
            <a:r>
              <a:rPr lang="ar-LB" sz="4400" dirty="0">
                <a:latin typeface="Adobe Arabic" panose="02040503050201020203" pitchFamily="18" charset="-78"/>
                <a:cs typeface="Adobe Arabic" panose="02040503050201020203" pitchFamily="18" charset="-78"/>
              </a:rPr>
              <a:t>ُ</a:t>
            </a:r>
          </a:p>
          <a:p>
            <a:pPr marL="0" indent="0" algn="r" rtl="1">
              <a:lnSpc>
                <a:spcPct val="100000"/>
              </a:lnSpc>
              <a:buNone/>
            </a:pPr>
            <a:endParaRPr lang="ar-LB" sz="35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buNone/>
            </a:pP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 + سُ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لَحْفاةٌ</a:t>
            </a:r>
            <a:r>
              <a:rPr lang="ar-LB" sz="4400" dirty="0">
                <a:latin typeface="Adobe Arabic" panose="02040503050201020203" pitchFamily="18" charset="-78"/>
                <a:cs typeface="Adobe Arabic" panose="02040503050201020203" pitchFamily="18" charset="-78"/>
              </a:rPr>
              <a:t> = </a:t>
            </a: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السُّ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لَحْفاةُ</a:t>
            </a:r>
          </a:p>
          <a:p>
            <a:pPr marL="0" indent="0" algn="r" rtl="1">
              <a:lnSpc>
                <a:spcPct val="100000"/>
              </a:lnSpc>
              <a:buNone/>
            </a:pPr>
            <a:endParaRPr lang="ar-LB" sz="35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buNone/>
            </a:pP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 + سَ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ـريرٌ </a:t>
            </a:r>
            <a:r>
              <a:rPr lang="ar-LB" sz="440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=</a:t>
            </a:r>
            <a:r>
              <a:rPr lang="ar-LB" sz="440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440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الـسَّ</a:t>
            </a:r>
            <a:r>
              <a:rPr lang="ar-LB" sz="440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ـريرُ</a:t>
            </a:r>
            <a:endParaRPr lang="ar-LB" sz="4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D5D9E3B-8901-438F-B4A3-0440F3581116}"/>
              </a:ext>
            </a:extLst>
          </p:cNvPr>
          <p:cNvSpPr txBox="1">
            <a:spLocks/>
          </p:cNvSpPr>
          <p:nvPr/>
        </p:nvSpPr>
        <p:spPr>
          <a:xfrm>
            <a:off x="2450413" y="897197"/>
            <a:ext cx="9232448" cy="7694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>
              <a:lnSpc>
                <a:spcPct val="100000"/>
              </a:lnSpc>
            </a:pP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اِقْرَأوا جُمَلًا مُراعِين دُخولَ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(أَلْ) 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عَلى الْحَرْفِ </a:t>
            </a:r>
            <a:r>
              <a:rPr lang="ar-LB" b="1" u="sng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الشّمْسيّ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س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. 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BD8A25A-9BC8-4B94-9402-EA20EFAF90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805" y="1674209"/>
            <a:ext cx="1479244" cy="14792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869205-1413-4416-84F7-62FB728C29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805" y="3295956"/>
            <a:ext cx="1479244" cy="1479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1633F56-927D-4448-A136-FE812F139F8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805" y="4917703"/>
            <a:ext cx="1481328" cy="148132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8C0033C8-EDC9-4B37-AA6F-5B53E4BEE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208" y="6211669"/>
            <a:ext cx="1962014" cy="4137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أكتسَبُ مَهاراتِ الطّلاقة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B94F844-E1E6-4FED-964E-FDC1D9C93011}"/>
              </a:ext>
            </a:extLst>
          </p:cNvPr>
          <p:cNvSpPr/>
          <p:nvPr/>
        </p:nvSpPr>
        <p:spPr>
          <a:xfrm>
            <a:off x="10495988" y="6061450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34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000"/>
    </mc:Choice>
    <mc:Fallback xmlns="">
      <p:transition spd="slow" advTm="3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7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6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0C52496-4C79-420B-A532-A80F9624A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94622" y="3429000"/>
            <a:ext cx="3463806" cy="1509915"/>
          </a:xfrm>
        </p:spPr>
        <p:txBody>
          <a:bodyPr>
            <a:noAutofit/>
          </a:bodyPr>
          <a:lstStyle/>
          <a:p>
            <a:pPr marL="0" indent="0" algn="r" rtl="1">
              <a:buNone/>
            </a:pP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buNone/>
            </a:pP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820DC8D-D4FC-4012-B0F4-395B6E57C8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851" y="1898417"/>
            <a:ext cx="2376166" cy="23761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C154FAA-B400-4ED2-AABA-DF9F99EFD0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917" y="1963305"/>
            <a:ext cx="2376166" cy="23741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50F4035-2843-4372-94C6-D23A502FE3B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83" y="1951968"/>
            <a:ext cx="2376166" cy="237616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751EF55-E754-4417-8204-F84CC6091CDB}"/>
              </a:ext>
            </a:extLst>
          </p:cNvPr>
          <p:cNvSpPr/>
          <p:nvPr/>
        </p:nvSpPr>
        <p:spPr>
          <a:xfrm>
            <a:off x="8585845" y="4337462"/>
            <a:ext cx="31261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السَّ</a:t>
            </a: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مَكَةُ تَسْبَحُ في الْماءِ.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929669-B4B4-4E8B-918C-D59E98E52F2D}"/>
              </a:ext>
            </a:extLst>
          </p:cNvPr>
          <p:cNvSpPr/>
          <p:nvPr/>
        </p:nvSpPr>
        <p:spPr>
          <a:xfrm>
            <a:off x="4658213" y="3947961"/>
            <a:ext cx="3036409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السُّ</a:t>
            </a: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لَحْفاةُ تَأْكُلُ الْخَسَّ.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AA872EB-02AB-41E2-9F5D-99C8A3B58D47}"/>
              </a:ext>
            </a:extLst>
          </p:cNvPr>
          <p:cNvSpPr/>
          <p:nvPr/>
        </p:nvSpPr>
        <p:spPr>
          <a:xfrm>
            <a:off x="521656" y="3951995"/>
            <a:ext cx="3042820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سامِر يَنَامُ في </a:t>
            </a:r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السَّ</a:t>
            </a: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ـريرِ. </a:t>
            </a:r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465280C9-5F9D-44AF-BABB-EDA9B8291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208" y="6211669"/>
            <a:ext cx="1962014" cy="4137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أكتسَبُ مَهاراتِ الطّلاقة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FD8F509-6658-4603-BC9F-B381A110FC09}"/>
              </a:ext>
            </a:extLst>
          </p:cNvPr>
          <p:cNvSpPr/>
          <p:nvPr/>
        </p:nvSpPr>
        <p:spPr>
          <a:xfrm>
            <a:off x="10495988" y="6061450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507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00"/>
    </mc:Choice>
    <mc:Fallback xmlns="">
      <p:transition spd="slow" advTm="2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7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7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06DD4191-80A8-411D-AF6A-1437B40EAC1E}"/>
              </a:ext>
            </a:extLst>
          </p:cNvPr>
          <p:cNvSpPr txBox="1">
            <a:spLocks/>
          </p:cNvSpPr>
          <p:nvPr/>
        </p:nvSpPr>
        <p:spPr>
          <a:xfrm>
            <a:off x="3897442" y="912043"/>
            <a:ext cx="7555129" cy="130067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b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صِرْتُ أَعْرِفُ كَيْفَ أَقْرَأُ كَلِماتٍ فيها حَرْفُ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br>
              <a:rPr lang="en-US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B87E4E9-6697-4EC2-A41A-056463CDD823}"/>
              </a:ext>
            </a:extLst>
          </p:cNvPr>
          <p:cNvSpPr/>
          <p:nvPr/>
        </p:nvSpPr>
        <p:spPr>
          <a:xfrm>
            <a:off x="8900225" y="2496945"/>
            <a:ext cx="9220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رَأْ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ٌ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6169034-E1F9-4C3D-80B1-4216073693EC}"/>
              </a:ext>
            </a:extLst>
          </p:cNvPr>
          <p:cNvSpPr/>
          <p:nvPr/>
        </p:nvSpPr>
        <p:spPr>
          <a:xfrm>
            <a:off x="2914894" y="2491485"/>
            <a:ext cx="10326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نَ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سْ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ـرٌ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458799-BEA2-4406-9536-BCC3A2052742}"/>
              </a:ext>
            </a:extLst>
          </p:cNvPr>
          <p:cNvSpPr/>
          <p:nvPr/>
        </p:nvSpPr>
        <p:spPr>
          <a:xfrm>
            <a:off x="5937615" y="2487420"/>
            <a:ext cx="124906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مَكَةٌ</a:t>
            </a:r>
            <a:endParaRPr lang="ar-LB" sz="4000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9A1E47F-3D3A-4D0F-B1E4-33E43C958F03}"/>
              </a:ext>
            </a:extLst>
          </p:cNvPr>
          <p:cNvSpPr/>
          <p:nvPr/>
        </p:nvSpPr>
        <p:spPr>
          <a:xfrm>
            <a:off x="8826487" y="3973759"/>
            <a:ext cx="99578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خَ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سٌّ</a:t>
            </a:r>
            <a:endParaRPr lang="ar-LB" sz="4000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BD8C77-EDFB-4E43-83A7-43AAF61561E4}"/>
              </a:ext>
            </a:extLst>
          </p:cNvPr>
          <p:cNvSpPr/>
          <p:nvPr/>
        </p:nvSpPr>
        <p:spPr>
          <a:xfrm>
            <a:off x="6034890" y="3994643"/>
            <a:ext cx="109677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اعَةٌ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A1A375E-251D-4889-82B5-D34472C9DE53}"/>
              </a:ext>
            </a:extLst>
          </p:cNvPr>
          <p:cNvSpPr/>
          <p:nvPr/>
        </p:nvSpPr>
        <p:spPr>
          <a:xfrm>
            <a:off x="3083209" y="3973759"/>
            <a:ext cx="8643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دٌ</a:t>
            </a:r>
            <a:endParaRPr lang="ar-LB" sz="40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18D6A728-6FE0-498A-B0A9-EB91D628B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9706" y="6211669"/>
            <a:ext cx="1962014" cy="4137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أكتسَبُ مَهاراتِ الطّلاقة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34B854-9C6F-49E3-A878-7552FF83840E}"/>
              </a:ext>
            </a:extLst>
          </p:cNvPr>
          <p:cNvSpPr/>
          <p:nvPr/>
        </p:nvSpPr>
        <p:spPr>
          <a:xfrm>
            <a:off x="10495988" y="6061450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481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0"/>
    </mc:Choice>
    <mc:Fallback xmlns="">
      <p:transition spd="slow" advTm="4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7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9416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ITABI White template" id="{5C97414E-8760-4628-96C5-128FA3BBD0E4}" vid="{220D3ABC-29E4-48A1-A6E4-E786BE6299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QITABI White template</Template>
  <TotalTime>2035</TotalTime>
  <Words>99</Words>
  <Application>Microsoft Office PowerPoint</Application>
  <PresentationFormat>Widescreen</PresentationFormat>
  <Paragraphs>38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Adobe Arabic</vt:lpstr>
      <vt:lpstr>Calibri</vt:lpstr>
      <vt:lpstr>Calibri Light</vt:lpstr>
      <vt:lpstr>Tw Cen MT</vt:lpstr>
      <vt:lpstr>Wingdings 3</vt:lpstr>
      <vt:lpstr>Integral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abi aad</dc:creator>
  <cp:lastModifiedBy>Samia Ghorayeb</cp:lastModifiedBy>
  <cp:revision>139</cp:revision>
  <dcterms:created xsi:type="dcterms:W3CDTF">2019-06-11T11:51:16Z</dcterms:created>
  <dcterms:modified xsi:type="dcterms:W3CDTF">2022-02-27T09:54:02Z</dcterms:modified>
</cp:coreProperties>
</file>