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"/>
  </p:notesMasterIdLst>
  <p:sldIdLst>
    <p:sldId id="258" r:id="rId2"/>
    <p:sldId id="401" r:id="rId3"/>
    <p:sldId id="446" r:id="rId4"/>
    <p:sldId id="490" r:id="rId5"/>
    <p:sldId id="491" r:id="rId6"/>
    <p:sldId id="492" r:id="rId7"/>
    <p:sldId id="493" r:id="rId8"/>
    <p:sldId id="494" r:id="rId9"/>
    <p:sldId id="6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3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FF66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0" autoAdjust="0"/>
  </p:normalViewPr>
  <p:slideViewPr>
    <p:cSldViewPr snapToGrid="0">
      <p:cViewPr varScale="1">
        <p:scale>
          <a:sx n="77" d="100"/>
          <a:sy n="77" d="100"/>
        </p:scale>
        <p:origin x="91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7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0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88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64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3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86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6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9B55ED4-9CBB-4AE8-B5A7-18FC6FE8B6D4}"/>
              </a:ext>
            </a:extLst>
          </p:cNvPr>
          <p:cNvSpPr txBox="1">
            <a:spLocks/>
          </p:cNvSpPr>
          <p:nvPr/>
        </p:nvSpPr>
        <p:spPr>
          <a:xfrm>
            <a:off x="2126975" y="1382052"/>
            <a:ext cx="8025210" cy="43467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r" rtl="1">
              <a:lnSpc>
                <a:spcPct val="80000"/>
              </a:lnSpc>
              <a:spcBef>
                <a:spcPct val="0"/>
              </a:spcBef>
              <a:defRPr sz="4400" cap="all" spc="100">
                <a:solidFill>
                  <a:srgbClr val="18428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الْوَعْيِ الْفونولوجِيِّ</a:t>
            </a:r>
            <a:r>
              <a:rPr lang="en-US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سَماعِيًّا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15_ش">
            <a:hlinkClick r:id="" action="ppaction://media"/>
            <a:extLst>
              <a:ext uri="{FF2B5EF4-FFF2-40B4-BE49-F238E27FC236}">
                <a16:creationId xmlns:a16="http://schemas.microsoft.com/office/drawing/2014/main" id="{190BE3AC-B591-4B61-BBB3-C54A780E26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8645" y="6001705"/>
            <a:ext cx="487363" cy="4873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BB0EB3-4C9C-4DDE-9262-71D6F8318B44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163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B898DBC-AC2F-4CED-B7D6-EA069C0D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76" y="942724"/>
            <a:ext cx="10581542" cy="1120838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267462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E569E73-C8F9-4364-9348-2E0FF0ADED88}"/>
              </a:ext>
            </a:extLst>
          </p:cNvPr>
          <p:cNvGraphicFramePr>
            <a:graphicFrameLocks noGrp="1"/>
          </p:cNvGraphicFramePr>
          <p:nvPr/>
        </p:nvGraphicFramePr>
        <p:xfrm>
          <a:off x="6468086" y="471358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3119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121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11DB7E2-D8DC-48D5-B7B5-D2047991397F}"/>
              </a:ext>
            </a:extLst>
          </p:cNvPr>
          <p:cNvGraphicFramePr>
            <a:graphicFrameLocks noGrp="1"/>
          </p:cNvGraphicFramePr>
          <p:nvPr/>
        </p:nvGraphicFramePr>
        <p:xfrm>
          <a:off x="3579394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9707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4624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17752B3-7397-4343-B666-874DC1232B1B}"/>
              </a:ext>
            </a:extLst>
          </p:cNvPr>
          <p:cNvGraphicFramePr>
            <a:graphicFrameLocks noGrp="1"/>
          </p:cNvGraphicFramePr>
          <p:nvPr/>
        </p:nvGraphicFramePr>
        <p:xfrm>
          <a:off x="878737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1450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28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6F5768F-45BA-47E1-AA54-74D7802DE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210" y="2650454"/>
            <a:ext cx="1828800" cy="18288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000593-4457-4AD2-ABAC-A2A3F13C1D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144" y="2650454"/>
            <a:ext cx="1828800" cy="1828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997A75-72CC-439D-AC4D-5EA5B7983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610" y="2619121"/>
            <a:ext cx="1828800" cy="1828800"/>
          </a:xfrm>
          <a:prstGeom prst="rect">
            <a:avLst/>
          </a:prstGeom>
        </p:spPr>
      </p:pic>
      <p:sp>
        <p:nvSpPr>
          <p:cNvPr id="36" name="Footer Placeholder 1">
            <a:extLst>
              <a:ext uri="{FF2B5EF4-FFF2-40B4-BE49-F238E27FC236}">
                <a16:creationId xmlns:a16="http://schemas.microsoft.com/office/drawing/2014/main" id="{B4C173DC-9A58-4526-8605-CDB67CB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944" y="623039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FF4D40-F812-4D1A-B931-A42238E383CA}"/>
              </a:ext>
            </a:extLst>
          </p:cNvPr>
          <p:cNvSpPr txBox="1"/>
          <p:nvPr/>
        </p:nvSpPr>
        <p:spPr>
          <a:xfrm>
            <a:off x="2105035" y="476012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96D18-05ED-4DBE-A809-F5CE44D1B14B}"/>
              </a:ext>
            </a:extLst>
          </p:cNvPr>
          <p:cNvSpPr txBox="1"/>
          <p:nvPr/>
        </p:nvSpPr>
        <p:spPr>
          <a:xfrm>
            <a:off x="4838569" y="4760128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2867" y="2512068"/>
            <a:ext cx="2439851" cy="194939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20619CD-A500-48EE-8761-5A67DAF1E299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889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9523038E-144C-4F2A-A0AC-AD744791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432" y="907710"/>
            <a:ext cx="9734592" cy="972862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آخِرِها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2ED507-D069-4629-9CC5-F56A9D848951}"/>
              </a:ext>
            </a:extLst>
          </p:cNvPr>
          <p:cNvGraphicFramePr>
            <a:graphicFrameLocks noGrp="1"/>
          </p:cNvGraphicFramePr>
          <p:nvPr/>
        </p:nvGraphicFramePr>
        <p:xfrm>
          <a:off x="932162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15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27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F08B6B-7E40-4CFF-B45C-EC5879F644A6}"/>
              </a:ext>
            </a:extLst>
          </p:cNvPr>
          <p:cNvGraphicFramePr>
            <a:graphicFrameLocks noGrp="1"/>
          </p:cNvGraphicFramePr>
          <p:nvPr/>
        </p:nvGraphicFramePr>
        <p:xfrm>
          <a:off x="644078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8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51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84802AB-26B0-4A56-8358-432280A38D8F}"/>
              </a:ext>
            </a:extLst>
          </p:cNvPr>
          <p:cNvGraphicFramePr>
            <a:graphicFrameLocks noGrp="1"/>
          </p:cNvGraphicFramePr>
          <p:nvPr/>
        </p:nvGraphicFramePr>
        <p:xfrm>
          <a:off x="3610743" y="4727385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7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35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A10985-1372-47AA-B5F2-09B76FAFFC14}"/>
              </a:ext>
            </a:extLst>
          </p:cNvPr>
          <p:cNvGraphicFramePr>
            <a:graphicFrameLocks noGrp="1"/>
          </p:cNvGraphicFramePr>
          <p:nvPr/>
        </p:nvGraphicFramePr>
        <p:xfrm>
          <a:off x="832322" y="472203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67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65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56BE4612-B42D-4C47-8DBC-82CA77BDA4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929" y="2460229"/>
            <a:ext cx="2826059" cy="226180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DB0CDB-89EE-47B0-A4C2-05CE885AC7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241" y="2654772"/>
            <a:ext cx="1884175" cy="18841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5E08445-75A4-4D66-8862-4A4EBFB800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20" y="2649042"/>
            <a:ext cx="1884175" cy="18841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99ED0D-1052-49A7-99F4-02688EAE7F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893" y="2343920"/>
            <a:ext cx="2765131" cy="2213040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F3CC11FD-C3D5-4C43-A365-8B1FE53F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964" y="623039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1BA158-36CA-49A7-860C-557A490CF0E4}"/>
              </a:ext>
            </a:extLst>
          </p:cNvPr>
          <p:cNvSpPr txBox="1"/>
          <p:nvPr/>
        </p:nvSpPr>
        <p:spPr>
          <a:xfrm>
            <a:off x="911807" y="4770491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A400B9-4807-4CC6-8CF7-B1430931A6F4}"/>
              </a:ext>
            </a:extLst>
          </p:cNvPr>
          <p:cNvSpPr txBox="1"/>
          <p:nvPr/>
        </p:nvSpPr>
        <p:spPr>
          <a:xfrm>
            <a:off x="3762020" y="4778533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D9A84F-6762-4279-853C-D3896DBBAD58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782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A0F914F-74EC-4413-AE07-B6F6CBF4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4016" y="1074337"/>
            <a:ext cx="9202219" cy="972862"/>
          </a:xfrm>
        </p:spPr>
        <p:txBody>
          <a:bodyPr>
            <a:noAutofit/>
          </a:bodyPr>
          <a:lstStyle/>
          <a:p>
            <a:pPr lvl="0"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b="1" u="sng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 الْكَلِمَةِ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6CD9F5-8738-4ECA-B56D-49302658EA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260" y="2650343"/>
            <a:ext cx="1862299" cy="1862299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CB20888-B0D8-45BB-9063-0273EE79CCD5}"/>
              </a:ext>
            </a:extLst>
          </p:cNvPr>
          <p:cNvGraphicFramePr>
            <a:graphicFrameLocks noGrp="1"/>
          </p:cNvGraphicFramePr>
          <p:nvPr/>
        </p:nvGraphicFramePr>
        <p:xfrm>
          <a:off x="6590760" y="4788083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80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77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E713FCEE-EAD3-4B67-8396-E0B863C14334}"/>
              </a:ext>
            </a:extLst>
          </p:cNvPr>
          <p:cNvGraphicFramePr>
            <a:graphicFrameLocks noGrp="1"/>
          </p:cNvGraphicFramePr>
          <p:nvPr/>
        </p:nvGraphicFramePr>
        <p:xfrm>
          <a:off x="9514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2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0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9E439D21-A9B5-4E2F-8498-25B79FADB6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102" y="2627964"/>
            <a:ext cx="1884175" cy="1884175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699B422-5A46-481F-AD50-DB88C5F2879A}"/>
              </a:ext>
            </a:extLst>
          </p:cNvPr>
          <p:cNvGraphicFramePr>
            <a:graphicFrameLocks noGrp="1"/>
          </p:cNvGraphicFramePr>
          <p:nvPr/>
        </p:nvGraphicFramePr>
        <p:xfrm>
          <a:off x="3667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7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5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411B3CB4-9CB2-4632-A06F-C3207E6A19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36" y="2657935"/>
            <a:ext cx="1884175" cy="1852876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9D3E50F-275D-4720-A93C-2169DE45E67C}"/>
              </a:ext>
            </a:extLst>
          </p:cNvPr>
          <p:cNvGraphicFramePr>
            <a:graphicFrameLocks noGrp="1"/>
          </p:cNvGraphicFramePr>
          <p:nvPr/>
        </p:nvGraphicFramePr>
        <p:xfrm>
          <a:off x="906793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594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6887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9" name="Picture 38">
            <a:extLst>
              <a:ext uri="{FF2B5EF4-FFF2-40B4-BE49-F238E27FC236}">
                <a16:creationId xmlns:a16="http://schemas.microsoft.com/office/drawing/2014/main" id="{0AF29181-4495-4005-A61F-6E6A403A1B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79" y="2627965"/>
            <a:ext cx="1884175" cy="1884175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697145C9-A4E9-42AA-B19E-97F5DF5F9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964" y="623039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5A756F-3063-4D0E-BFDC-B49193FA23DD}"/>
              </a:ext>
            </a:extLst>
          </p:cNvPr>
          <p:cNvSpPr txBox="1"/>
          <p:nvPr/>
        </p:nvSpPr>
        <p:spPr>
          <a:xfrm>
            <a:off x="1590245" y="4856934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051F-91C5-4F02-AACC-B550AC354B44}"/>
              </a:ext>
            </a:extLst>
          </p:cNvPr>
          <p:cNvSpPr txBox="1"/>
          <p:nvPr/>
        </p:nvSpPr>
        <p:spPr>
          <a:xfrm>
            <a:off x="4350712" y="484153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F2A462-F301-4CB4-92FD-3CD44D94EC50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69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68" y="1414631"/>
            <a:ext cx="5269573" cy="42263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47176" y="3897176"/>
            <a:ext cx="156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 </a:t>
            </a:r>
            <a:r>
              <a:rPr lang="ar-LB" sz="8800" b="1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87348" y="4017367"/>
            <a:ext cx="919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</a:t>
            </a:r>
            <a:endParaRPr lang="en-US" sz="8800" b="1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46718" y="4017366"/>
            <a:ext cx="847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19222" y="2603774"/>
            <a:ext cx="11641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 واسمعوها: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29BFE185-609D-49AF-BB64-A6BECE386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964" y="623039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FD1038-7B21-46A8-99D1-EDB66F665D1B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B47D17-5E75-4C43-9339-F599FF082C5F}"/>
              </a:ext>
            </a:extLst>
          </p:cNvPr>
          <p:cNvSpPr txBox="1"/>
          <p:nvPr/>
        </p:nvSpPr>
        <p:spPr>
          <a:xfrm>
            <a:off x="7634862" y="3897176"/>
            <a:ext cx="9196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8800" b="1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8800" b="1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91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479350" y="2471558"/>
            <a:ext cx="10935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أَسَدٌ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77" y="1987588"/>
            <a:ext cx="3368599" cy="3368599"/>
          </a:xfrm>
          <a:prstGeom prst="rect">
            <a:avLst/>
          </a:prstGeom>
        </p:spPr>
      </p:pic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D4C8D54F-8838-4362-B6E8-878A3363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26135" y="3830614"/>
            <a:ext cx="156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 </a:t>
            </a:r>
            <a:r>
              <a:rPr lang="ar-LB" sz="8800" b="1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91912" y="4046056"/>
            <a:ext cx="1342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سَـ</a:t>
            </a:r>
            <a:endParaRPr lang="en-US" sz="8800" b="1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74004" y="4046055"/>
            <a:ext cx="919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BF6E7B-84C8-4A89-8AF3-2EDEF362B3C1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85431B-9D23-4D33-9F21-565CFEC6DDA7}"/>
              </a:ext>
            </a:extLst>
          </p:cNvPr>
          <p:cNvSpPr txBox="1"/>
          <p:nvPr/>
        </p:nvSpPr>
        <p:spPr>
          <a:xfrm>
            <a:off x="7889368" y="3830611"/>
            <a:ext cx="9196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8800" b="1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8800" b="1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379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129476" y="4096310"/>
            <a:ext cx="12522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عَدَسٌ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8982748" y="3985727"/>
            <a:ext cx="8435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وَلَدٌ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795" y="1716862"/>
            <a:ext cx="2018159" cy="2018159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177572" y="4955796"/>
            <a:ext cx="1900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2148" y="1716862"/>
            <a:ext cx="2192376" cy="219237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1683335" y="4821221"/>
            <a:ext cx="2185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A4E07FB-CFDE-474F-8DBF-02C08116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52032" y="4939832"/>
            <a:ext cx="6257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ـدٌ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73512" y="4935642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85165" y="4868017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80930" y="4815641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325" y="4824785"/>
            <a:ext cx="783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ـدَ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6500" y="4741436"/>
            <a:ext cx="6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CF9E3F-E414-4461-9C98-EA2202EDE0FE}"/>
              </a:ext>
            </a:extLst>
          </p:cNvPr>
          <p:cNvSpPr/>
          <p:nvPr/>
        </p:nvSpPr>
        <p:spPr>
          <a:xfrm>
            <a:off x="10597588" y="6120134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068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2" grpId="0"/>
      <p:bldP spid="17" grpId="0"/>
      <p:bldP spid="22" grpId="0"/>
      <p:bldP spid="24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3542</TotalTime>
  <Words>149</Words>
  <Application>Microsoft Office PowerPoint</Application>
  <PresentationFormat>Widescreen</PresentationFormat>
  <Paragraphs>78</Paragraphs>
  <Slides>9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اِسْتَمِعوا إِلى أَسْماءِ الصُّوَرِ وَمَيِّزوا صَوْتَ د في أَوَّلِها:</vt:lpstr>
      <vt:lpstr>اِسْتَمِعوا إِلى أَسْماءِ الصُّوَرِ وَمَيِّزوا صَوْتَ د في آخِرِها: </vt:lpstr>
      <vt:lpstr> اِسْتَمِعوا إِلى أَسْماءِ الصُّوَرِ وَمَيِّزوا صَوْتَ د في وَسَطِ الْكَلِمَةِ: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179</cp:revision>
  <dcterms:created xsi:type="dcterms:W3CDTF">2019-06-11T11:51:16Z</dcterms:created>
  <dcterms:modified xsi:type="dcterms:W3CDTF">2022-02-27T09:36:15Z</dcterms:modified>
</cp:coreProperties>
</file>