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9"/>
  </p:notesMasterIdLst>
  <p:sldIdLst>
    <p:sldId id="258" r:id="rId2"/>
    <p:sldId id="438" r:id="rId3"/>
    <p:sldId id="470" r:id="rId4"/>
    <p:sldId id="471" r:id="rId5"/>
    <p:sldId id="472" r:id="rId6"/>
    <p:sldId id="473" r:id="rId7"/>
    <p:sldId id="61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8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249" autoAdjust="0"/>
  </p:normalViewPr>
  <p:slideViewPr>
    <p:cSldViewPr snapToGrid="0">
      <p:cViewPr varScale="1">
        <p:scale>
          <a:sx n="76" d="100"/>
          <a:sy n="76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10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77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94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21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52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2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9419ED1D-F43C-4ABB-9BBB-0A53A885FB66}"/>
              </a:ext>
            </a:extLst>
          </p:cNvPr>
          <p:cNvSpPr txBox="1">
            <a:spLocks/>
          </p:cNvSpPr>
          <p:nvPr/>
        </p:nvSpPr>
        <p:spPr>
          <a:xfrm>
            <a:off x="1982791" y="2883877"/>
            <a:ext cx="7850526" cy="1406769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80000"/>
              </a:lnSpc>
              <a:spcBef>
                <a:spcPct val="0"/>
              </a:spcBef>
              <a:defRPr/>
            </a:pPr>
            <a:r>
              <a:rPr lang="ar-LB" sz="5400" b="1" kern="0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أكتسَبُ مَهاراتِ الطّلاقةِ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F55494-37F8-4171-AE61-F4951487B97F}"/>
              </a:ext>
            </a:extLst>
          </p:cNvPr>
          <p:cNvSpPr/>
          <p:nvPr/>
        </p:nvSpPr>
        <p:spPr>
          <a:xfrm>
            <a:off x="10550644" y="6076988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48_ش">
            <a:hlinkClick r:id="" action="ppaction://media"/>
            <a:extLst>
              <a:ext uri="{FF2B5EF4-FFF2-40B4-BE49-F238E27FC236}">
                <a16:creationId xmlns:a16="http://schemas.microsoft.com/office/drawing/2014/main" id="{B41683E6-2B45-476A-A1C9-32B697A51D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95428" y="53181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9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>
            <a:cxnSpLocks/>
            <a:stCxn id="16" idx="1"/>
          </p:cNvCxnSpPr>
          <p:nvPr/>
        </p:nvCxnSpPr>
        <p:spPr>
          <a:xfrm flipH="1" flipV="1">
            <a:off x="4383466" y="2472584"/>
            <a:ext cx="5195910" cy="153053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  <a:stCxn id="21" idx="1"/>
          </p:cNvCxnSpPr>
          <p:nvPr/>
        </p:nvCxnSpPr>
        <p:spPr>
          <a:xfrm flipH="1">
            <a:off x="4480775" y="2888083"/>
            <a:ext cx="5117036" cy="261558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  <a:stCxn id="14" idx="1"/>
          </p:cNvCxnSpPr>
          <p:nvPr/>
        </p:nvCxnSpPr>
        <p:spPr>
          <a:xfrm flipH="1" flipV="1">
            <a:off x="4480774" y="3921553"/>
            <a:ext cx="4792428" cy="124156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273202" y="4747616"/>
            <a:ext cx="1191353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ثَلْجٌ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579376" y="3587615"/>
            <a:ext cx="885179" cy="830997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رَجُلٌ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B29A82-B05C-439B-AF1D-95390B12B199}"/>
              </a:ext>
            </a:extLst>
          </p:cNvPr>
          <p:cNvSpPr/>
          <p:nvPr/>
        </p:nvSpPr>
        <p:spPr>
          <a:xfrm>
            <a:off x="1809633" y="930865"/>
            <a:ext cx="9953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 قِراءَةً كُلِّيَّةً، اُرْبُطوا الْكَلِمَةَ بِالصّورَةِ الْمُناسِبَةِ: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510822-B6EC-4F41-A51A-6C5A3AFAE4D1}"/>
              </a:ext>
            </a:extLst>
          </p:cNvPr>
          <p:cNvSpPr/>
          <p:nvPr/>
        </p:nvSpPr>
        <p:spPr>
          <a:xfrm>
            <a:off x="9597811" y="2472584"/>
            <a:ext cx="873957" cy="830997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جَبَلٌ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AB9C663-0533-4E05-A957-AA0185F74D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52" y="3117876"/>
            <a:ext cx="1554480" cy="15544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9243842-32DF-4127-931D-97B266C04A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682" y="4839763"/>
            <a:ext cx="1553650" cy="1552903"/>
          </a:xfrm>
          <a:prstGeom prst="rect">
            <a:avLst/>
          </a:prstGeom>
        </p:spPr>
      </p:pic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A3EF1C1A-549C-4FC6-B8C7-4FA96DA2B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7645" y="6169236"/>
            <a:ext cx="2050595" cy="4468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EB4E2B0-3E0B-43E8-9F2D-FD71C65431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990" y="1480087"/>
            <a:ext cx="1554480" cy="155448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D02C69E-5407-4AF3-B54B-64134BE28D92}"/>
              </a:ext>
            </a:extLst>
          </p:cNvPr>
          <p:cNvSpPr/>
          <p:nvPr/>
        </p:nvSpPr>
        <p:spPr>
          <a:xfrm>
            <a:off x="10550644" y="6076988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18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00"/>
    </mc:Choice>
    <mc:Fallback xmlns="">
      <p:transition spd="slow" advTm="3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9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C52496-4C79-420B-A532-A80F9624A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0521" y="2094304"/>
            <a:ext cx="3873284" cy="4406033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buNone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أل + جَ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بَلٌ</a:t>
            </a: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 =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الْجَ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بَلُ</a:t>
            </a:r>
            <a:endParaRPr lang="ar-LB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buNone/>
            </a:pPr>
            <a:endParaRPr lang="ar-LB" sz="35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buNone/>
            </a:pP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buNone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أل + جَ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زَرَةٌ</a:t>
            </a: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 =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الْجَ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زَرَةُ</a:t>
            </a:r>
          </a:p>
          <a:p>
            <a:pPr marL="0" indent="0" algn="r" rtl="1">
              <a:lnSpc>
                <a:spcPct val="100000"/>
              </a:lnSpc>
              <a:buNone/>
            </a:pPr>
            <a:endParaRPr lang="ar-LB" sz="35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D5D9E3B-8901-438F-B4A3-0440F3581116}"/>
              </a:ext>
            </a:extLst>
          </p:cNvPr>
          <p:cNvSpPr txBox="1">
            <a:spLocks/>
          </p:cNvSpPr>
          <p:nvPr/>
        </p:nvSpPr>
        <p:spPr>
          <a:xfrm>
            <a:off x="2450413" y="897197"/>
            <a:ext cx="9232448" cy="7694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>
              <a:lnSpc>
                <a:spcPct val="100000"/>
              </a:lnSpc>
            </a:pP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اِقْرَأوا جُمَلًا مُراعِين دُخولَ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(أَلْ)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عَلى الْحَرْفِ </a:t>
            </a:r>
            <a:r>
              <a:rPr lang="ar-LB" b="1" u="sng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القَمَريّ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 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D8A25A-9BC8-4B94-9402-EA20EFAF90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27" y="1780121"/>
            <a:ext cx="1789818" cy="17889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869205-1413-4416-84F7-62FB728C29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790" y="3967795"/>
            <a:ext cx="1801755" cy="180175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16ADD01-944D-4F9D-B020-BBC7631C8989}"/>
              </a:ext>
            </a:extLst>
          </p:cNvPr>
          <p:cNvSpPr/>
          <p:nvPr/>
        </p:nvSpPr>
        <p:spPr>
          <a:xfrm>
            <a:off x="10550644" y="6076988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A0C9E44-721C-4166-B8D0-5E41ABCC7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7645" y="6169236"/>
            <a:ext cx="2050595" cy="4468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94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4AA922-7C14-4ED2-BB72-567745E8C4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725" y="935514"/>
            <a:ext cx="2141165" cy="212584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3C5D5FA-F448-4C11-9EA6-5189B4C7F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0465" y="1222166"/>
            <a:ext cx="4635943" cy="5208765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بَيْتُ راجي في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</a:t>
            </a:r>
            <a:r>
              <a:rPr lang="ar-LB" sz="44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جَبَلِ.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تَساقَطَ  الثَّلْجُ عَلى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</a:t>
            </a: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ْجَبَلِ.</a:t>
            </a:r>
            <a:endParaRPr lang="en-US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defRPr/>
            </a:pPr>
            <a:endParaRPr lang="en-US" sz="32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4AA922-7C14-4ED2-BB72-567745E8C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38" y="3826548"/>
            <a:ext cx="2130552" cy="211530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0BE2E1-7B5F-4126-A2C8-6AEF52F05CA7}"/>
              </a:ext>
            </a:extLst>
          </p:cNvPr>
          <p:cNvSpPr/>
          <p:nvPr/>
        </p:nvSpPr>
        <p:spPr>
          <a:xfrm>
            <a:off x="10550644" y="6076988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868C1EBF-DF01-452B-BB34-52FE8B4D5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7645" y="6169236"/>
            <a:ext cx="2050595" cy="4468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09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00"/>
    </mc:Choice>
    <mc:Fallback xmlns="">
      <p:transition spd="slow" advTm="1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6DD4191-80A8-411D-AF6A-1437B40EAC1E}"/>
              </a:ext>
            </a:extLst>
          </p:cNvPr>
          <p:cNvSpPr txBox="1">
            <a:spLocks/>
          </p:cNvSpPr>
          <p:nvPr/>
        </p:nvSpPr>
        <p:spPr>
          <a:xfrm>
            <a:off x="4174140" y="838686"/>
            <a:ext cx="7555129" cy="13006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صِرْتُ أَعْرِفُ كَيْفَ أَقْرَأُ كَلِماتٍ فيها حَرْفُ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b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87E4E9-6697-4EC2-A41A-056463CDD823}"/>
              </a:ext>
            </a:extLst>
          </p:cNvPr>
          <p:cNvSpPr/>
          <p:nvPr/>
        </p:nvSpPr>
        <p:spPr>
          <a:xfrm>
            <a:off x="8866561" y="2489152"/>
            <a:ext cx="9589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بَل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6169034-E1F9-4C3D-80B1-4216073693EC}"/>
              </a:ext>
            </a:extLst>
          </p:cNvPr>
          <p:cNvSpPr/>
          <p:nvPr/>
        </p:nvSpPr>
        <p:spPr>
          <a:xfrm>
            <a:off x="3291561" y="2491485"/>
            <a:ext cx="9733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َجُ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458799-BEA2-4406-9536-BCC3A2052742}"/>
              </a:ext>
            </a:extLst>
          </p:cNvPr>
          <p:cNvSpPr/>
          <p:nvPr/>
        </p:nvSpPr>
        <p:spPr>
          <a:xfrm>
            <a:off x="6141578" y="2489152"/>
            <a:ext cx="8483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ثَلْ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A1E47F-3D3A-4D0F-B1E4-33E43C958F03}"/>
              </a:ext>
            </a:extLst>
          </p:cNvPr>
          <p:cNvSpPr/>
          <p:nvPr/>
        </p:nvSpPr>
        <p:spPr>
          <a:xfrm>
            <a:off x="8712674" y="3975882"/>
            <a:ext cx="11128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زُ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BD8C77-EDFB-4E43-83A7-43AAF61561E4}"/>
              </a:ext>
            </a:extLst>
          </p:cNvPr>
          <p:cNvSpPr/>
          <p:nvPr/>
        </p:nvSpPr>
        <p:spPr>
          <a:xfrm>
            <a:off x="5879131" y="3973759"/>
            <a:ext cx="12490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َـرَسٌ</a:t>
            </a:r>
            <a:endParaRPr lang="ar-LB" sz="54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A1A375E-251D-4889-82B5-D34472C9DE53}"/>
              </a:ext>
            </a:extLst>
          </p:cNvPr>
          <p:cNvSpPr/>
          <p:nvPr/>
        </p:nvSpPr>
        <p:spPr>
          <a:xfrm>
            <a:off x="2881568" y="3973759"/>
            <a:ext cx="14542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ـجَـ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رَةٌ</a:t>
            </a:r>
            <a:endParaRPr lang="ar-LB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7E47C9-E4F2-4814-BA51-7483BE354903}"/>
              </a:ext>
            </a:extLst>
          </p:cNvPr>
          <p:cNvSpPr/>
          <p:nvPr/>
        </p:nvSpPr>
        <p:spPr>
          <a:xfrm>
            <a:off x="10550644" y="6076988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FA280976-E515-4AE5-818F-E1025FE5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7645" y="6169236"/>
            <a:ext cx="2050595" cy="4468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168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0"/>
    </mc:Choice>
    <mc:Fallback xmlns="">
      <p:transition spd="slow" advTm="4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1953</TotalTime>
  <Words>90</Words>
  <Application>Microsoft Office PowerPoint</Application>
  <PresentationFormat>Widescreen</PresentationFormat>
  <Paragraphs>44</Paragraphs>
  <Slides>7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Adobe Arabic</vt:lpstr>
      <vt:lpstr>Calibri</vt:lpstr>
      <vt:lpstr>Calibri Light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147</cp:revision>
  <dcterms:created xsi:type="dcterms:W3CDTF">2019-06-11T11:51:16Z</dcterms:created>
  <dcterms:modified xsi:type="dcterms:W3CDTF">2022-02-27T09:33:13Z</dcterms:modified>
</cp:coreProperties>
</file>