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7"/>
  </p:notesMasterIdLst>
  <p:sldIdLst>
    <p:sldId id="258" r:id="rId2"/>
    <p:sldId id="438" r:id="rId3"/>
    <p:sldId id="460" r:id="rId4"/>
    <p:sldId id="461" r:id="rId5"/>
    <p:sldId id="462" r:id="rId6"/>
    <p:sldId id="463" r:id="rId7"/>
    <p:sldId id="464" r:id="rId8"/>
    <p:sldId id="465" r:id="rId9"/>
    <p:sldId id="402" r:id="rId10"/>
    <p:sldId id="403" r:id="rId11"/>
    <p:sldId id="404" r:id="rId12"/>
    <p:sldId id="405" r:id="rId13"/>
    <p:sldId id="406" r:id="rId14"/>
    <p:sldId id="407" r:id="rId15"/>
    <p:sldId id="61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henwa Bou Ghanem" initials="GBG" lastIdx="28" clrIdx="0">
    <p:extLst>
      <p:ext uri="{19B8F6BF-5375-455C-9EA6-DF929625EA0E}">
        <p15:presenceInfo xmlns:p15="http://schemas.microsoft.com/office/powerpoint/2012/main" userId="S-1-12-1-1539467063-1289566262-714543295-227480824" providerId="AD"/>
      </p:ext>
    </p:extLst>
  </p:cmAuthor>
  <p:cmAuthor id="2" name="Tharwat Abed El Sater" initials="TAES" lastIdx="125" clrIdx="1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3" name="Hanaa Ismail" initials="HI" lastIdx="28" clrIdx="2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4" name="eva kozma" initials="ek" lastIdx="13" clrIdx="3">
    <p:extLst>
      <p:ext uri="{19B8F6BF-5375-455C-9EA6-DF929625EA0E}">
        <p15:presenceInfo xmlns:p15="http://schemas.microsoft.com/office/powerpoint/2012/main" userId="S-1-5-21-3498611809-1494522312-1621178679-1145" providerId="AD"/>
      </p:ext>
    </p:extLst>
  </p:cmAuthor>
  <p:cmAuthor id="5" name="Maya Khadour" initials="MK" lastIdx="3" clrIdx="4">
    <p:extLst>
      <p:ext uri="{19B8F6BF-5375-455C-9EA6-DF929625EA0E}">
        <p15:presenceInfo xmlns:p15="http://schemas.microsoft.com/office/powerpoint/2012/main" userId="S::Maya.Khadour@qitabi.org::78fd47c8-b07e-48db-9676-217a024bec8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28F"/>
    <a:srgbClr val="FF660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220" autoAdjust="0"/>
  </p:normalViewPr>
  <p:slideViewPr>
    <p:cSldViewPr snapToGrid="0">
      <p:cViewPr varScale="1">
        <p:scale>
          <a:sx n="75" d="100"/>
          <a:sy n="75" d="100"/>
        </p:scale>
        <p:origin x="974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5C00C-C8A8-487C-919E-62492FD016BD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3B1EC-C6D5-4B64-AF13-8E9A5729E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69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870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020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79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611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834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71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219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020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7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33" y="1132114"/>
            <a:ext cx="4747172" cy="36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3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2/26/2022</a:t>
            </a:fld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12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1"/>
            <a:ext cx="10143037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2/26/2022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4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285" y="2199168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024128" y="1139687"/>
            <a:ext cx="10143037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1024128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6412285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2/26/2022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715000" y="1139687"/>
            <a:ext cx="5469835" cy="486792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1024467" y="2505076"/>
            <a:ext cx="4387851" cy="3502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128016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2/26/2022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4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2/26/2022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4"/>
            <a:ext cx="3852333" cy="3736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8" y="2239964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4" y="1329707"/>
            <a:ext cx="5549677" cy="41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2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6"/>
            <a:ext cx="12192000" cy="68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5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7" y="1297577"/>
            <a:ext cx="10285404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1"/>
            <a:ext cx="10285403" cy="38883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2/26/2022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70" r:id="rId5"/>
    <p:sldLayoutId id="2147483668" r:id="rId6"/>
    <p:sldLayoutId id="2147483678" r:id="rId7"/>
    <p:sldLayoutId id="2147483677" r:id="rId8"/>
    <p:sldLayoutId id="2147483679" r:id="rId9"/>
    <p:sldLayoutId id="2147483680" r:id="rId10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5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6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18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>
            <a:extLst>
              <a:ext uri="{FF2B5EF4-FFF2-40B4-BE49-F238E27FC236}">
                <a16:creationId xmlns:a16="http://schemas.microsoft.com/office/drawing/2014/main" id="{9523038E-144C-4F2A-A0AC-AD7447918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3414" y="929488"/>
            <a:ext cx="9734592" cy="972862"/>
          </a:xfrm>
        </p:spPr>
        <p:txBody>
          <a:bodyPr>
            <a:noAutofit/>
          </a:bodyPr>
          <a:lstStyle/>
          <a:p>
            <a:pPr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اِسْتَمِعوا إِلى أَسْماءِ الصُّوَرِ</a:t>
            </a:r>
            <a:r>
              <a:rPr lang="en-US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وَمَيِّزوا صَوْتَ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في </a:t>
            </a:r>
            <a:r>
              <a:rPr lang="ar-LB" b="1" u="sng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آخِرِها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r>
              <a:rPr lang="en-US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B82ED507-D069-4629-9CC5-F56A9D8489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440209"/>
              </p:ext>
            </p:extLst>
          </p:nvPr>
        </p:nvGraphicFramePr>
        <p:xfrm>
          <a:off x="9321623" y="4723807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8153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22795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D3F08B6B-7E40-4CFF-B45C-EC5879F644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318772"/>
              </p:ext>
            </p:extLst>
          </p:nvPr>
        </p:nvGraphicFramePr>
        <p:xfrm>
          <a:off x="6440783" y="4723807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6581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38515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D84802AB-26B0-4A56-8358-432280A38D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432338"/>
              </p:ext>
            </p:extLst>
          </p:nvPr>
        </p:nvGraphicFramePr>
        <p:xfrm>
          <a:off x="3610743" y="4727385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073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13595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0DA10985-1372-47AA-B5F2-09B76FAFFC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13394"/>
              </p:ext>
            </p:extLst>
          </p:nvPr>
        </p:nvGraphicFramePr>
        <p:xfrm>
          <a:off x="832322" y="4722031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6567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38656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4" name="Picture 33">
            <a:extLst>
              <a:ext uri="{FF2B5EF4-FFF2-40B4-BE49-F238E27FC236}">
                <a16:creationId xmlns:a16="http://schemas.microsoft.com/office/drawing/2014/main" id="{56BE4612-B42D-4C47-8DBC-82CA77BDA4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281" y="2654773"/>
            <a:ext cx="1884175" cy="188417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CDB0CDB-89EE-47B0-A4C2-05CE885AC7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810" y="2672785"/>
            <a:ext cx="1884175" cy="188417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5E08445-75A4-4D66-8862-4A4EBFB800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22" y="2672785"/>
            <a:ext cx="1884175" cy="188417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999ED0D-1052-49A7-99F4-02688EAE7F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572" y="2654773"/>
            <a:ext cx="1884175" cy="18841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1BA158-36CA-49A7-860C-557A490CF0E4}"/>
              </a:ext>
            </a:extLst>
          </p:cNvPr>
          <p:cNvSpPr txBox="1"/>
          <p:nvPr/>
        </p:nvSpPr>
        <p:spPr>
          <a:xfrm>
            <a:off x="911807" y="4770491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A400B9-4807-4CC6-8CF7-B1430931A6F4}"/>
              </a:ext>
            </a:extLst>
          </p:cNvPr>
          <p:cNvSpPr txBox="1"/>
          <p:nvPr/>
        </p:nvSpPr>
        <p:spPr>
          <a:xfrm>
            <a:off x="3762020" y="4778533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D8D71797-75B8-48B3-A16E-8B08A22AA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C91762D-8199-497C-8E33-39F2ED69DEB0}"/>
              </a:ext>
            </a:extLst>
          </p:cNvPr>
          <p:cNvSpPr/>
          <p:nvPr/>
        </p:nvSpPr>
        <p:spPr>
          <a:xfrm>
            <a:off x="10551406" y="6052829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79491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3A0F914F-74EC-4413-AE07-B6F6CBF48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71" y="994337"/>
            <a:ext cx="8592047" cy="972862"/>
          </a:xfrm>
        </p:spPr>
        <p:txBody>
          <a:bodyPr>
            <a:noAutofit/>
          </a:bodyPr>
          <a:lstStyle/>
          <a:p>
            <a:pPr lvl="0"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اِسْتَمِعوا إِلى أَسْماءِ الصُّوَرِ وَمَيِّزوا صَوْتَ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 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في </a:t>
            </a:r>
            <a:r>
              <a:rPr lang="ar-LB" b="1" u="sng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وَسَطِها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66CD9F5-8738-4ECA-B56D-49302658EA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4260" y="2627461"/>
            <a:ext cx="1883664" cy="1884671"/>
          </a:xfrm>
          <a:prstGeom prst="rect">
            <a:avLst/>
          </a:prstGeom>
        </p:spPr>
      </p:pic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8CB20888-B0D8-45BB-9063-0273EE79CC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332239"/>
              </p:ext>
            </p:extLst>
          </p:nvPr>
        </p:nvGraphicFramePr>
        <p:xfrm>
          <a:off x="6590760" y="4788083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4801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5778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497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E713FCEE-EAD3-4B67-8396-E0B863C143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909632"/>
              </p:ext>
            </p:extLst>
          </p:nvPr>
        </p:nvGraphicFramePr>
        <p:xfrm>
          <a:off x="9514260" y="4782966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82381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5020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497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5" name="Picture 34">
            <a:extLst>
              <a:ext uri="{FF2B5EF4-FFF2-40B4-BE49-F238E27FC236}">
                <a16:creationId xmlns:a16="http://schemas.microsoft.com/office/drawing/2014/main" id="{9E439D21-A9B5-4E2F-8498-25B79FADB6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102" y="2627964"/>
            <a:ext cx="1884175" cy="1884175"/>
          </a:xfrm>
          <a:prstGeom prst="rect">
            <a:avLst/>
          </a:prstGeom>
        </p:spPr>
      </p:pic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7699B422-5A46-481F-AD50-DB88C5F287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357011"/>
              </p:ext>
            </p:extLst>
          </p:nvPr>
        </p:nvGraphicFramePr>
        <p:xfrm>
          <a:off x="3667260" y="4782966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7381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5520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497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7" name="Picture 36">
            <a:extLst>
              <a:ext uri="{FF2B5EF4-FFF2-40B4-BE49-F238E27FC236}">
                <a16:creationId xmlns:a16="http://schemas.microsoft.com/office/drawing/2014/main" id="{411B3CB4-9CB2-4632-A06F-C3207E6A19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646" y="2627965"/>
            <a:ext cx="1884175" cy="1884175"/>
          </a:xfrm>
          <a:prstGeom prst="rect">
            <a:avLst/>
          </a:prstGeom>
        </p:spPr>
      </p:pic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09D3E50F-275D-4720-A93C-2169DE45E6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496423"/>
              </p:ext>
            </p:extLst>
          </p:nvPr>
        </p:nvGraphicFramePr>
        <p:xfrm>
          <a:off x="906793" y="4782966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0594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6887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9" name="Picture 38">
            <a:extLst>
              <a:ext uri="{FF2B5EF4-FFF2-40B4-BE49-F238E27FC236}">
                <a16:creationId xmlns:a16="http://schemas.microsoft.com/office/drawing/2014/main" id="{0AF29181-4495-4005-A61F-6E6A403A1B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79" y="2627965"/>
            <a:ext cx="1884175" cy="18841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35A756F-3063-4D0E-BFDC-B49193FA23DD}"/>
              </a:ext>
            </a:extLst>
          </p:cNvPr>
          <p:cNvSpPr txBox="1"/>
          <p:nvPr/>
        </p:nvSpPr>
        <p:spPr>
          <a:xfrm>
            <a:off x="1590245" y="4856934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F0051F-91C5-4F02-AACC-B550AC354B44}"/>
              </a:ext>
            </a:extLst>
          </p:cNvPr>
          <p:cNvSpPr txBox="1"/>
          <p:nvPr/>
        </p:nvSpPr>
        <p:spPr>
          <a:xfrm>
            <a:off x="4350712" y="4841539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8" name="Footer Placeholder 1">
            <a:extLst>
              <a:ext uri="{FF2B5EF4-FFF2-40B4-BE49-F238E27FC236}">
                <a16:creationId xmlns:a16="http://schemas.microsoft.com/office/drawing/2014/main" id="{52ECA8F3-E58C-4F91-9216-9984949CD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52F0317-C287-4D52-AD1B-E51DC0381FDB}"/>
              </a:ext>
            </a:extLst>
          </p:cNvPr>
          <p:cNvSpPr/>
          <p:nvPr/>
        </p:nvSpPr>
        <p:spPr>
          <a:xfrm>
            <a:off x="10551406" y="6052829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6912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7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7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778601" y="4026120"/>
            <a:ext cx="156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حَـ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07035" y="3836230"/>
            <a:ext cx="8520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8800" dirty="0">
                <a:solidFill>
                  <a:srgbClr val="C0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endParaRPr lang="en-US" sz="7200" dirty="0">
              <a:solidFill>
                <a:srgbClr val="C0000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03836" y="3904471"/>
            <a:ext cx="1069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ـجَـ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81048" y="2514498"/>
            <a:ext cx="131478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حَجَرٌ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0618F5-532A-4C6B-B058-E4404DE6146D}"/>
              </a:ext>
            </a:extLst>
          </p:cNvPr>
          <p:cNvSpPr/>
          <p:nvPr/>
        </p:nvSpPr>
        <p:spPr>
          <a:xfrm>
            <a:off x="2077615" y="1141722"/>
            <a:ext cx="96092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قَطِّعوا الْكَلِمَةَ إِلى مَقاطِعَ صَوْتِيَّةٍ واسْمَعوها: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4B0FFB0-7A34-4E31-B6C8-1863E7883B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97" y="1715299"/>
            <a:ext cx="3567481" cy="3567481"/>
          </a:xfrm>
          <a:prstGeom prst="rect">
            <a:avLst/>
          </a:prstGeom>
        </p:spPr>
      </p:pic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C381A957-14AA-45AE-898E-154DA9CF1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5284" y="3904471"/>
            <a:ext cx="1069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ـرٌ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435982" y="3809772"/>
            <a:ext cx="5357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LB" sz="8800" dirty="0">
                <a:solidFill>
                  <a:srgbClr val="C0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endParaRPr lang="en-US" sz="8800" dirty="0">
              <a:solidFill>
                <a:srgbClr val="C0000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21B0BE-0E97-4A73-91BB-EE9ED756395A}"/>
              </a:ext>
            </a:extLst>
          </p:cNvPr>
          <p:cNvSpPr/>
          <p:nvPr/>
        </p:nvSpPr>
        <p:spPr>
          <a:xfrm>
            <a:off x="10551406" y="6052829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54378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/>
      <p:bldP spid="19" grpId="0"/>
      <p:bldP spid="14" grpId="0"/>
      <p:bldP spid="15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8854780" y="3927900"/>
            <a:ext cx="1240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رَ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6FD848-C2CF-41FF-91E1-9363EFE471F1}"/>
              </a:ext>
            </a:extLst>
          </p:cNvPr>
          <p:cNvSpPr txBox="1"/>
          <p:nvPr/>
        </p:nvSpPr>
        <p:spPr>
          <a:xfrm>
            <a:off x="9298016" y="3901414"/>
            <a:ext cx="5266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7200" b="1">
                <a:solidFill>
                  <a:srgbClr val="FF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defRPr>
            </a:lvl1pPr>
          </a:lstStyle>
          <a:p>
            <a:r>
              <a:rPr lang="ar-LB" sz="8800" b="0" dirty="0">
                <a:solidFill>
                  <a:srgbClr val="C00000"/>
                </a:solidFill>
              </a:rPr>
              <a:t>/</a:t>
            </a:r>
            <a:endParaRPr lang="en-US" sz="8800" b="0" dirty="0">
              <a:solidFill>
                <a:srgbClr val="C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9742909" y="3974607"/>
            <a:ext cx="1240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دَ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3F6AC8-4411-4AD0-83EA-10E2B9BBB8C4}"/>
              </a:ext>
            </a:extLst>
          </p:cNvPr>
          <p:cNvSpPr/>
          <p:nvPr/>
        </p:nvSpPr>
        <p:spPr>
          <a:xfrm>
            <a:off x="8539635" y="2228670"/>
            <a:ext cx="11641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دَرَجٌ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F8DEC25-36F1-4770-9EFC-4494342EDE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119" y="1350394"/>
            <a:ext cx="4157211" cy="415721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3F94F08-6F8F-4889-86CA-DE313041E75E}"/>
              </a:ext>
            </a:extLst>
          </p:cNvPr>
          <p:cNvSpPr/>
          <p:nvPr/>
        </p:nvSpPr>
        <p:spPr>
          <a:xfrm>
            <a:off x="10532933" y="6150114"/>
            <a:ext cx="4315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551FEC11-3972-46E3-BA62-30E580F30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486576" y="3901413"/>
            <a:ext cx="4587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8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/</a:t>
            </a:r>
            <a:endParaRPr lang="en-US" sz="8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7880714" y="3913620"/>
            <a:ext cx="1240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جٌ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3030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3" grpId="0"/>
      <p:bldP spid="14" grpId="0"/>
      <p:bldP spid="4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2FD32C3-6AA1-405F-AA38-95DC14011A57}"/>
              </a:ext>
            </a:extLst>
          </p:cNvPr>
          <p:cNvSpPr txBox="1"/>
          <p:nvPr/>
        </p:nvSpPr>
        <p:spPr>
          <a:xfrm>
            <a:off x="7792574" y="4777334"/>
            <a:ext cx="1497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/...</a:t>
            </a:r>
            <a:endParaRPr lang="en-US" sz="4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3058E1-DFB5-4294-A486-E089E961449D}"/>
              </a:ext>
            </a:extLst>
          </p:cNvPr>
          <p:cNvSpPr txBox="1"/>
          <p:nvPr/>
        </p:nvSpPr>
        <p:spPr>
          <a:xfrm>
            <a:off x="2271930" y="4871177"/>
            <a:ext cx="13564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.../ ...</a:t>
            </a:r>
            <a:endParaRPr lang="en-US" sz="4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D3D2CA-F08E-485D-A29C-5B52F6300C40}"/>
              </a:ext>
            </a:extLst>
          </p:cNvPr>
          <p:cNvSpPr/>
          <p:nvPr/>
        </p:nvSpPr>
        <p:spPr>
          <a:xfrm>
            <a:off x="2106880" y="3914638"/>
            <a:ext cx="106150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رَجُلٌ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15AD355-1AD5-4DB9-B367-3540DF1ED16A}"/>
              </a:ext>
            </a:extLst>
          </p:cNvPr>
          <p:cNvSpPr/>
          <p:nvPr/>
        </p:nvSpPr>
        <p:spPr>
          <a:xfrm>
            <a:off x="9047082" y="3955400"/>
            <a:ext cx="104708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جَبَلٌ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3" name="Content Placeholder 9">
            <a:extLst>
              <a:ext uri="{FF2B5EF4-FFF2-40B4-BE49-F238E27FC236}">
                <a16:creationId xmlns:a16="http://schemas.microsoft.com/office/drawing/2014/main" id="{26A50578-37F2-4133-9634-3C43263DF82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387" y="1520061"/>
            <a:ext cx="2395728" cy="2394577"/>
          </a:xfr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B846639-7295-4A6B-912C-3821A24DF7E8}"/>
              </a:ext>
            </a:extLst>
          </p:cNvPr>
          <p:cNvSpPr txBox="1"/>
          <p:nvPr/>
        </p:nvSpPr>
        <p:spPr>
          <a:xfrm>
            <a:off x="9281944" y="4631147"/>
            <a:ext cx="13564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.../</a:t>
            </a:r>
            <a:r>
              <a:rPr lang="ar-LB" sz="6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endParaRPr lang="en-US" sz="6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31" name="Content Placeholder 9">
            <a:extLst>
              <a:ext uri="{FF2B5EF4-FFF2-40B4-BE49-F238E27FC236}">
                <a16:creationId xmlns:a16="http://schemas.microsoft.com/office/drawing/2014/main" id="{8086C4A7-2B27-4FC4-9D33-FCFC062CF0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721" y="1521015"/>
            <a:ext cx="2393623" cy="239362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9580542-A207-4875-9076-51CE8E64532E}"/>
              </a:ext>
            </a:extLst>
          </p:cNvPr>
          <p:cNvSpPr txBox="1"/>
          <p:nvPr/>
        </p:nvSpPr>
        <p:spPr>
          <a:xfrm>
            <a:off x="862100" y="4873801"/>
            <a:ext cx="1497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/...</a:t>
            </a:r>
            <a:endParaRPr lang="en-US" sz="4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1FB83A-67B7-46B9-85BC-42E8720F726C}"/>
              </a:ext>
            </a:extLst>
          </p:cNvPr>
          <p:cNvSpPr txBox="1"/>
          <p:nvPr/>
        </p:nvSpPr>
        <p:spPr>
          <a:xfrm>
            <a:off x="9859301" y="4638379"/>
            <a:ext cx="7374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جـَ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1D3B06-DC5B-4369-A52E-10705BABC0B7}"/>
              </a:ext>
            </a:extLst>
          </p:cNvPr>
          <p:cNvSpPr txBox="1"/>
          <p:nvPr/>
        </p:nvSpPr>
        <p:spPr>
          <a:xfrm>
            <a:off x="9088534" y="4631147"/>
            <a:ext cx="770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algn="r"/>
            <a:r>
              <a:rPr lang="ar-LB" sz="6000" dirty="0">
                <a:solidFill>
                  <a:srgbClr val="002060"/>
                </a:solidFill>
              </a:rPr>
              <a:t>ـبَـ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30992D4C-BCDF-4D49-9BF3-4070037A3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1FB83A-67B7-46B9-85BC-42E8720F726C}"/>
              </a:ext>
            </a:extLst>
          </p:cNvPr>
          <p:cNvSpPr txBox="1"/>
          <p:nvPr/>
        </p:nvSpPr>
        <p:spPr>
          <a:xfrm>
            <a:off x="8351107" y="4659460"/>
            <a:ext cx="7374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ـلٌ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601167F-9886-477D-BB54-4979185CEB50}"/>
              </a:ext>
            </a:extLst>
          </p:cNvPr>
          <p:cNvSpPr txBox="1"/>
          <p:nvPr/>
        </p:nvSpPr>
        <p:spPr>
          <a:xfrm>
            <a:off x="1504698" y="4734644"/>
            <a:ext cx="1042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sz="6000" dirty="0">
                <a:solidFill>
                  <a:srgbClr val="002060"/>
                </a:solidFill>
              </a:rPr>
              <a:t>ـلٌ</a:t>
            </a:r>
            <a:endParaRPr lang="en-US" sz="6000" dirty="0">
              <a:solidFill>
                <a:srgbClr val="00206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9A94DB9-784D-4C89-9323-463016DB9E73}"/>
              </a:ext>
            </a:extLst>
          </p:cNvPr>
          <p:cNvSpPr/>
          <p:nvPr/>
        </p:nvSpPr>
        <p:spPr>
          <a:xfrm>
            <a:off x="10551406" y="6052829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3F97F8-15D1-4E83-B253-B3973DF92761}"/>
              </a:ext>
            </a:extLst>
          </p:cNvPr>
          <p:cNvSpPr txBox="1"/>
          <p:nvPr/>
        </p:nvSpPr>
        <p:spPr>
          <a:xfrm>
            <a:off x="2211712" y="4734644"/>
            <a:ext cx="9590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جُـ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01167F-9886-477D-BB54-4979185CEB50}"/>
              </a:ext>
            </a:extLst>
          </p:cNvPr>
          <p:cNvSpPr txBox="1"/>
          <p:nvPr/>
        </p:nvSpPr>
        <p:spPr>
          <a:xfrm>
            <a:off x="2865973" y="4638379"/>
            <a:ext cx="583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algn="ctr"/>
            <a:r>
              <a:rPr lang="ar-LB" sz="6000" dirty="0">
                <a:solidFill>
                  <a:srgbClr val="002060"/>
                </a:solidFill>
              </a:rPr>
              <a:t>رَ</a:t>
            </a:r>
            <a:endParaRPr lang="en-US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97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00"/>
    </mc:Choice>
    <mc:Fallback xmlns="">
      <p:transition spd="slow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13" grpId="0"/>
      <p:bldP spid="18" grpId="0"/>
      <p:bldP spid="25" grpId="0"/>
      <p:bldP spid="32" grpId="0"/>
      <p:bldP spid="14" grpId="0" build="p"/>
      <p:bldP spid="15" grpId="0" build="p"/>
      <p:bldP spid="21" grpId="0" build="p"/>
      <p:bldP spid="22" grpId="0"/>
      <p:bldP spid="17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9B55ED4-9CBB-4AE8-B5A7-18FC6FE8B6D4}"/>
              </a:ext>
            </a:extLst>
          </p:cNvPr>
          <p:cNvSpPr txBox="1">
            <a:spLocks/>
          </p:cNvSpPr>
          <p:nvPr/>
        </p:nvSpPr>
        <p:spPr>
          <a:xfrm>
            <a:off x="2126975" y="1382052"/>
            <a:ext cx="8025210" cy="434671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r" rtl="1">
              <a:lnSpc>
                <a:spcPct val="80000"/>
              </a:lnSpc>
              <a:spcBef>
                <a:spcPct val="0"/>
              </a:spcBef>
              <a:defRPr sz="4400" cap="all" spc="100">
                <a:solidFill>
                  <a:srgbClr val="18428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ar-LB" sz="5400" b="1" kern="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أَكْتَسِبُ مَهاراتِ الْوَعْيِ الْفونولوجِيِّ</a:t>
            </a:r>
            <a:r>
              <a:rPr lang="en-US" sz="5400" b="1" kern="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5400" b="1" kern="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سَماعِيًّا</a:t>
            </a:r>
            <a:endParaRPr lang="en-US" sz="5400" b="1" kern="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BB0EB3-4C9C-4DDE-9262-71D6F8318B44}"/>
              </a:ext>
            </a:extLst>
          </p:cNvPr>
          <p:cNvSpPr/>
          <p:nvPr/>
        </p:nvSpPr>
        <p:spPr>
          <a:xfrm>
            <a:off x="10551406" y="6052829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657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3B898DBC-AC2F-4CED-B7D6-EA069C0DF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376" y="944967"/>
            <a:ext cx="10581542" cy="1120838"/>
          </a:xfrm>
        </p:spPr>
        <p:txBody>
          <a:bodyPr>
            <a:noAutofit/>
          </a:bodyPr>
          <a:lstStyle/>
          <a:p>
            <a:pPr algn="r" rtl="1"/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اِسْتَمِعوا إِلى أَسْماءِ الصُّوَرِ وَمَيِّزوا صَوْتَ </a:t>
            </a:r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ج</a:t>
            </a:r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في </a:t>
            </a:r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أَوَّلِها</a:t>
            </a:r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: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/>
        </p:nvGraphicFramePr>
        <p:xfrm>
          <a:off x="9267462" y="4711669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849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05836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C00000"/>
                          </a:solidFill>
                          <a:effectLst/>
                        </a:rPr>
                        <a:t>x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5E569E73-C8F9-4364-9348-2E0FF0ADED88}"/>
              </a:ext>
            </a:extLst>
          </p:cNvPr>
          <p:cNvGraphicFramePr>
            <a:graphicFrameLocks noGrp="1"/>
          </p:cNvGraphicFramePr>
          <p:nvPr/>
        </p:nvGraphicFramePr>
        <p:xfrm>
          <a:off x="6468086" y="4713581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3119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11212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C00000"/>
                          </a:solidFill>
                          <a:effectLst/>
                        </a:rPr>
                        <a:t>x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F11DB7E2-D8DC-48D5-B7B5-D2047991397F}"/>
              </a:ext>
            </a:extLst>
          </p:cNvPr>
          <p:cNvGraphicFramePr>
            <a:graphicFrameLocks noGrp="1"/>
          </p:cNvGraphicFramePr>
          <p:nvPr/>
        </p:nvGraphicFramePr>
        <p:xfrm>
          <a:off x="3579394" y="4711669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9707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24624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E17752B3-7397-4343-B666-874DC1232B1B}"/>
              </a:ext>
            </a:extLst>
          </p:cNvPr>
          <p:cNvGraphicFramePr>
            <a:graphicFrameLocks noGrp="1"/>
          </p:cNvGraphicFramePr>
          <p:nvPr/>
        </p:nvGraphicFramePr>
        <p:xfrm>
          <a:off x="878737" y="4711669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1450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3288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6F5768F-45BA-47E1-AA54-74D7802DE0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8210" y="2650454"/>
            <a:ext cx="1884175" cy="188417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1B0729C-09E5-475A-885B-06B2817AC8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086" y="2651871"/>
            <a:ext cx="1883664" cy="1882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D000593-4457-4AD2-ABAC-A2A3F13C1DF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144" y="2650454"/>
            <a:ext cx="1884175" cy="188417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8997A75-72CC-439D-AC4D-5EA5B798347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88" y="2650454"/>
            <a:ext cx="1884175" cy="1884175"/>
          </a:xfrm>
          <a:prstGeom prst="rect">
            <a:avLst/>
          </a:prstGeom>
        </p:spPr>
      </p:pic>
      <p:sp>
        <p:nvSpPr>
          <p:cNvPr id="36" name="Footer Placeholder 1">
            <a:extLst>
              <a:ext uri="{FF2B5EF4-FFF2-40B4-BE49-F238E27FC236}">
                <a16:creationId xmlns:a16="http://schemas.microsoft.com/office/drawing/2014/main" id="{B4C173DC-9A58-4526-8605-CDB67CB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FF4D40-F812-4D1A-B931-A42238E383CA}"/>
              </a:ext>
            </a:extLst>
          </p:cNvPr>
          <p:cNvSpPr txBox="1"/>
          <p:nvPr/>
        </p:nvSpPr>
        <p:spPr>
          <a:xfrm>
            <a:off x="2105035" y="4760129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596D18-05ED-4DBE-A809-F5CE44D1B14B}"/>
              </a:ext>
            </a:extLst>
          </p:cNvPr>
          <p:cNvSpPr txBox="1"/>
          <p:nvPr/>
        </p:nvSpPr>
        <p:spPr>
          <a:xfrm>
            <a:off x="4838569" y="4760128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03D270-1662-4463-A919-D087A8D63D67}"/>
              </a:ext>
            </a:extLst>
          </p:cNvPr>
          <p:cNvSpPr/>
          <p:nvPr/>
        </p:nvSpPr>
        <p:spPr>
          <a:xfrm>
            <a:off x="10551406" y="6052829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009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5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5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>
            <a:extLst>
              <a:ext uri="{FF2B5EF4-FFF2-40B4-BE49-F238E27FC236}">
                <a16:creationId xmlns:a16="http://schemas.microsoft.com/office/drawing/2014/main" id="{9523038E-144C-4F2A-A0AC-AD7447918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3414" y="929488"/>
            <a:ext cx="9734592" cy="972862"/>
          </a:xfrm>
        </p:spPr>
        <p:txBody>
          <a:bodyPr>
            <a:noAutofit/>
          </a:bodyPr>
          <a:lstStyle/>
          <a:p>
            <a:pPr algn="r" rtl="1"/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اِسْتَمِعوا إِلى أَسْماءِ الصُّوَرِ</a:t>
            </a:r>
            <a:r>
              <a:rPr kumimoji="0" lang="en-US" sz="4400" b="1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</a:t>
            </a:r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وَمَيِّزوا صَوْتَ </a:t>
            </a:r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ج</a:t>
            </a:r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في </a:t>
            </a:r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آخِرِها</a:t>
            </a:r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:</a:t>
            </a:r>
            <a:r>
              <a:rPr kumimoji="0" lang="en-US" sz="4400" b="1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B82ED507-D069-4629-9CC5-F56A9D848951}"/>
              </a:ext>
            </a:extLst>
          </p:cNvPr>
          <p:cNvGraphicFramePr>
            <a:graphicFrameLocks noGrp="1"/>
          </p:cNvGraphicFramePr>
          <p:nvPr/>
        </p:nvGraphicFramePr>
        <p:xfrm>
          <a:off x="9321623" y="4723807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8153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22795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D3F08B6B-7E40-4CFF-B45C-EC5879F644A6}"/>
              </a:ext>
            </a:extLst>
          </p:cNvPr>
          <p:cNvGraphicFramePr>
            <a:graphicFrameLocks noGrp="1"/>
          </p:cNvGraphicFramePr>
          <p:nvPr/>
        </p:nvGraphicFramePr>
        <p:xfrm>
          <a:off x="6440783" y="4723807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6581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38515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D84802AB-26B0-4A56-8358-432280A38D8F}"/>
              </a:ext>
            </a:extLst>
          </p:cNvPr>
          <p:cNvGraphicFramePr>
            <a:graphicFrameLocks noGrp="1"/>
          </p:cNvGraphicFramePr>
          <p:nvPr/>
        </p:nvGraphicFramePr>
        <p:xfrm>
          <a:off x="3610743" y="4727385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073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13595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0DA10985-1372-47AA-B5F2-09B76FAFFC14}"/>
              </a:ext>
            </a:extLst>
          </p:cNvPr>
          <p:cNvGraphicFramePr>
            <a:graphicFrameLocks noGrp="1"/>
          </p:cNvGraphicFramePr>
          <p:nvPr/>
        </p:nvGraphicFramePr>
        <p:xfrm>
          <a:off x="832322" y="4722031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6567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38656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4" name="Picture 33">
            <a:extLst>
              <a:ext uri="{FF2B5EF4-FFF2-40B4-BE49-F238E27FC236}">
                <a16:creationId xmlns:a16="http://schemas.microsoft.com/office/drawing/2014/main" id="{56BE4612-B42D-4C47-8DBC-82CA77BDA4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281" y="2654773"/>
            <a:ext cx="1884175" cy="188417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CDB0CDB-89EE-47B0-A4C2-05CE885AC7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810" y="2672785"/>
            <a:ext cx="1884175" cy="188417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5E08445-75A4-4D66-8862-4A4EBFB800A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22" y="2672785"/>
            <a:ext cx="1884175" cy="188417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999ED0D-1052-49A7-99F4-02688EAE7F1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572" y="2654773"/>
            <a:ext cx="1884175" cy="18841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1BA158-36CA-49A7-860C-557A490CF0E4}"/>
              </a:ext>
            </a:extLst>
          </p:cNvPr>
          <p:cNvSpPr txBox="1"/>
          <p:nvPr/>
        </p:nvSpPr>
        <p:spPr>
          <a:xfrm>
            <a:off x="911807" y="4770491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A400B9-4807-4CC6-8CF7-B1430931A6F4}"/>
              </a:ext>
            </a:extLst>
          </p:cNvPr>
          <p:cNvSpPr txBox="1"/>
          <p:nvPr/>
        </p:nvSpPr>
        <p:spPr>
          <a:xfrm>
            <a:off x="3762020" y="4778533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D8D71797-75B8-48B3-A16E-8B08A22AA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C91762D-8199-497C-8E33-39F2ED69DEB0}"/>
              </a:ext>
            </a:extLst>
          </p:cNvPr>
          <p:cNvSpPr/>
          <p:nvPr/>
        </p:nvSpPr>
        <p:spPr>
          <a:xfrm>
            <a:off x="10551406" y="6052829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919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3A0F914F-74EC-4413-AE07-B6F6CBF48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71" y="994337"/>
            <a:ext cx="8592047" cy="972862"/>
          </a:xfrm>
        </p:spPr>
        <p:txBody>
          <a:bodyPr>
            <a:noAutofit/>
          </a:bodyPr>
          <a:lstStyle/>
          <a:p>
            <a:pPr lvl="0" algn="r" rtl="1"/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اِسْتَمِعوا إِلى أَسْماءِ الصُّوَرِ وَمَيِّزوا صَوْتَ </a:t>
            </a:r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ج </a:t>
            </a:r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في </a:t>
            </a:r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وَسَطِها</a:t>
            </a:r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: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66CD9F5-8738-4ECA-B56D-49302658EA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4260" y="2627461"/>
            <a:ext cx="1883664" cy="1884671"/>
          </a:xfrm>
          <a:prstGeom prst="rect">
            <a:avLst/>
          </a:prstGeom>
        </p:spPr>
      </p:pic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8CB20888-B0D8-45BB-9063-0273EE79CCD5}"/>
              </a:ext>
            </a:extLst>
          </p:cNvPr>
          <p:cNvGraphicFramePr>
            <a:graphicFrameLocks noGrp="1"/>
          </p:cNvGraphicFramePr>
          <p:nvPr/>
        </p:nvGraphicFramePr>
        <p:xfrm>
          <a:off x="6590760" y="4788083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4801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5778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497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E713FCEE-EAD3-4B67-8396-E0B863C14334}"/>
              </a:ext>
            </a:extLst>
          </p:cNvPr>
          <p:cNvGraphicFramePr>
            <a:graphicFrameLocks noGrp="1"/>
          </p:cNvGraphicFramePr>
          <p:nvPr/>
        </p:nvGraphicFramePr>
        <p:xfrm>
          <a:off x="9514260" y="4782966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82381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5020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497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5" name="Picture 34">
            <a:extLst>
              <a:ext uri="{FF2B5EF4-FFF2-40B4-BE49-F238E27FC236}">
                <a16:creationId xmlns:a16="http://schemas.microsoft.com/office/drawing/2014/main" id="{9E439D21-A9B5-4E2F-8498-25B79FADB6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102" y="2627964"/>
            <a:ext cx="1884175" cy="1884175"/>
          </a:xfrm>
          <a:prstGeom prst="rect">
            <a:avLst/>
          </a:prstGeom>
        </p:spPr>
      </p:pic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7699B422-5A46-481F-AD50-DB88C5F2879A}"/>
              </a:ext>
            </a:extLst>
          </p:cNvPr>
          <p:cNvGraphicFramePr>
            <a:graphicFrameLocks noGrp="1"/>
          </p:cNvGraphicFramePr>
          <p:nvPr/>
        </p:nvGraphicFramePr>
        <p:xfrm>
          <a:off x="3667260" y="4782966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7381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5520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497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7" name="Picture 36">
            <a:extLst>
              <a:ext uri="{FF2B5EF4-FFF2-40B4-BE49-F238E27FC236}">
                <a16:creationId xmlns:a16="http://schemas.microsoft.com/office/drawing/2014/main" id="{411B3CB4-9CB2-4632-A06F-C3207E6A19F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646" y="2627965"/>
            <a:ext cx="1884175" cy="1884175"/>
          </a:xfrm>
          <a:prstGeom prst="rect">
            <a:avLst/>
          </a:prstGeom>
        </p:spPr>
      </p:pic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09D3E50F-275D-4720-A93C-2169DE45E67C}"/>
              </a:ext>
            </a:extLst>
          </p:cNvPr>
          <p:cNvGraphicFramePr>
            <a:graphicFrameLocks noGrp="1"/>
          </p:cNvGraphicFramePr>
          <p:nvPr/>
        </p:nvGraphicFramePr>
        <p:xfrm>
          <a:off x="906793" y="4782966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0594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6887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9" name="Picture 38">
            <a:extLst>
              <a:ext uri="{FF2B5EF4-FFF2-40B4-BE49-F238E27FC236}">
                <a16:creationId xmlns:a16="http://schemas.microsoft.com/office/drawing/2014/main" id="{0AF29181-4495-4005-A61F-6E6A403A1B0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79" y="2627965"/>
            <a:ext cx="1884175" cy="18841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35A756F-3063-4D0E-BFDC-B49193FA23DD}"/>
              </a:ext>
            </a:extLst>
          </p:cNvPr>
          <p:cNvSpPr txBox="1"/>
          <p:nvPr/>
        </p:nvSpPr>
        <p:spPr>
          <a:xfrm>
            <a:off x="1590245" y="4856934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F0051F-91C5-4F02-AACC-B550AC354B44}"/>
              </a:ext>
            </a:extLst>
          </p:cNvPr>
          <p:cNvSpPr txBox="1"/>
          <p:nvPr/>
        </p:nvSpPr>
        <p:spPr>
          <a:xfrm>
            <a:off x="4350712" y="4841539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8" name="Footer Placeholder 1">
            <a:extLst>
              <a:ext uri="{FF2B5EF4-FFF2-40B4-BE49-F238E27FC236}">
                <a16:creationId xmlns:a16="http://schemas.microsoft.com/office/drawing/2014/main" id="{52ECA8F3-E58C-4F91-9216-9984949CD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52F0317-C287-4D52-AD1B-E51DC0381FDB}"/>
              </a:ext>
            </a:extLst>
          </p:cNvPr>
          <p:cNvSpPr/>
          <p:nvPr/>
        </p:nvSpPr>
        <p:spPr>
          <a:xfrm>
            <a:off x="10551406" y="6052829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070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7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7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778601" y="4026120"/>
            <a:ext cx="156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حَـ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07035" y="3836230"/>
            <a:ext cx="8520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8800" dirty="0">
                <a:solidFill>
                  <a:srgbClr val="C0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endParaRPr lang="en-US" sz="7200" dirty="0">
              <a:solidFill>
                <a:srgbClr val="C0000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03836" y="3904471"/>
            <a:ext cx="1069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ـجَـ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81048" y="2514498"/>
            <a:ext cx="131478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حَجَرٌ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0618F5-532A-4C6B-B058-E4404DE6146D}"/>
              </a:ext>
            </a:extLst>
          </p:cNvPr>
          <p:cNvSpPr/>
          <p:nvPr/>
        </p:nvSpPr>
        <p:spPr>
          <a:xfrm>
            <a:off x="2077615" y="1141722"/>
            <a:ext cx="96092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قَطِّعوا الْكَلِمَةَ إِلى مَقاطِعَ صَوْتِيَّةٍ وَاسْمَعوها: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4B0FFB0-7A34-4E31-B6C8-1863E7883B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97" y="1715299"/>
            <a:ext cx="3567481" cy="3567481"/>
          </a:xfrm>
          <a:prstGeom prst="rect">
            <a:avLst/>
          </a:prstGeom>
        </p:spPr>
      </p:pic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C381A957-14AA-45AE-898E-154DA9CF1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5284" y="3904471"/>
            <a:ext cx="1069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ـرٌ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435982" y="3809772"/>
            <a:ext cx="5357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LB" sz="8800" dirty="0">
                <a:solidFill>
                  <a:srgbClr val="C0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endParaRPr lang="en-US" sz="8800" dirty="0">
              <a:solidFill>
                <a:srgbClr val="C0000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21B0BE-0E97-4A73-91BB-EE9ED756395A}"/>
              </a:ext>
            </a:extLst>
          </p:cNvPr>
          <p:cNvSpPr/>
          <p:nvPr/>
        </p:nvSpPr>
        <p:spPr>
          <a:xfrm>
            <a:off x="10551406" y="6052829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692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/>
      <p:bldP spid="19" grpId="0"/>
      <p:bldP spid="14" grpId="0"/>
      <p:bldP spid="1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8854780" y="3927900"/>
            <a:ext cx="1240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رَ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6FD848-C2CF-41FF-91E1-9363EFE471F1}"/>
              </a:ext>
            </a:extLst>
          </p:cNvPr>
          <p:cNvSpPr txBox="1"/>
          <p:nvPr/>
        </p:nvSpPr>
        <p:spPr>
          <a:xfrm>
            <a:off x="9298016" y="3901414"/>
            <a:ext cx="5266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7200" b="1">
                <a:solidFill>
                  <a:srgbClr val="FF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defRPr>
            </a:lvl1pPr>
          </a:lstStyle>
          <a:p>
            <a:r>
              <a:rPr lang="ar-LB" sz="8800" b="0" dirty="0">
                <a:solidFill>
                  <a:srgbClr val="C00000"/>
                </a:solidFill>
              </a:rPr>
              <a:t>/</a:t>
            </a:r>
            <a:endParaRPr lang="en-US" sz="8800" b="0" dirty="0">
              <a:solidFill>
                <a:srgbClr val="C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9742909" y="3974607"/>
            <a:ext cx="1240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دَ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3F6AC8-4411-4AD0-83EA-10E2B9BBB8C4}"/>
              </a:ext>
            </a:extLst>
          </p:cNvPr>
          <p:cNvSpPr/>
          <p:nvPr/>
        </p:nvSpPr>
        <p:spPr>
          <a:xfrm>
            <a:off x="8539635" y="2228670"/>
            <a:ext cx="11641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دَرَجٌ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F8DEC25-36F1-4770-9EFC-4494342EDE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119" y="1350394"/>
            <a:ext cx="4157211" cy="415721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3F94F08-6F8F-4889-86CA-DE313041E75E}"/>
              </a:ext>
            </a:extLst>
          </p:cNvPr>
          <p:cNvSpPr/>
          <p:nvPr/>
        </p:nvSpPr>
        <p:spPr>
          <a:xfrm>
            <a:off x="10532933" y="6150114"/>
            <a:ext cx="4315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551FEC11-3972-46E3-BA62-30E580F30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486576" y="3901413"/>
            <a:ext cx="4587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8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/</a:t>
            </a:r>
            <a:endParaRPr lang="en-US" sz="8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7880714" y="3913620"/>
            <a:ext cx="1240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جٌ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05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3" grpId="0"/>
      <p:bldP spid="14" grpId="0"/>
      <p:bldP spid="4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2FD32C3-6AA1-405F-AA38-95DC14011A57}"/>
              </a:ext>
            </a:extLst>
          </p:cNvPr>
          <p:cNvSpPr txBox="1"/>
          <p:nvPr/>
        </p:nvSpPr>
        <p:spPr>
          <a:xfrm>
            <a:off x="7792574" y="4777334"/>
            <a:ext cx="1497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/...</a:t>
            </a:r>
            <a:endParaRPr lang="en-US" sz="4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3058E1-DFB5-4294-A486-E089E961449D}"/>
              </a:ext>
            </a:extLst>
          </p:cNvPr>
          <p:cNvSpPr txBox="1"/>
          <p:nvPr/>
        </p:nvSpPr>
        <p:spPr>
          <a:xfrm>
            <a:off x="2271930" y="4871177"/>
            <a:ext cx="13564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.../ ...</a:t>
            </a:r>
            <a:endParaRPr lang="en-US" sz="4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D3D2CA-F08E-485D-A29C-5B52F6300C40}"/>
              </a:ext>
            </a:extLst>
          </p:cNvPr>
          <p:cNvSpPr/>
          <p:nvPr/>
        </p:nvSpPr>
        <p:spPr>
          <a:xfrm>
            <a:off x="2106880" y="3914638"/>
            <a:ext cx="106150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رَجُلٌ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15AD355-1AD5-4DB9-B367-3540DF1ED16A}"/>
              </a:ext>
            </a:extLst>
          </p:cNvPr>
          <p:cNvSpPr/>
          <p:nvPr/>
        </p:nvSpPr>
        <p:spPr>
          <a:xfrm>
            <a:off x="9047082" y="3955400"/>
            <a:ext cx="104708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جَبَلٌ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3" name="Content Placeholder 9">
            <a:extLst>
              <a:ext uri="{FF2B5EF4-FFF2-40B4-BE49-F238E27FC236}">
                <a16:creationId xmlns:a16="http://schemas.microsoft.com/office/drawing/2014/main" id="{26A50578-37F2-4133-9634-3C43263DF82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387" y="1520061"/>
            <a:ext cx="2395728" cy="2394577"/>
          </a:xfr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B846639-7295-4A6B-912C-3821A24DF7E8}"/>
              </a:ext>
            </a:extLst>
          </p:cNvPr>
          <p:cNvSpPr txBox="1"/>
          <p:nvPr/>
        </p:nvSpPr>
        <p:spPr>
          <a:xfrm>
            <a:off x="9281944" y="4631147"/>
            <a:ext cx="13564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.../</a:t>
            </a:r>
            <a:r>
              <a:rPr lang="ar-LB" sz="6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endParaRPr lang="en-US" sz="6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31" name="Content Placeholder 9">
            <a:extLst>
              <a:ext uri="{FF2B5EF4-FFF2-40B4-BE49-F238E27FC236}">
                <a16:creationId xmlns:a16="http://schemas.microsoft.com/office/drawing/2014/main" id="{8086C4A7-2B27-4FC4-9D33-FCFC062CF0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721" y="1521015"/>
            <a:ext cx="2393623" cy="239362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9580542-A207-4875-9076-51CE8E64532E}"/>
              </a:ext>
            </a:extLst>
          </p:cNvPr>
          <p:cNvSpPr txBox="1"/>
          <p:nvPr/>
        </p:nvSpPr>
        <p:spPr>
          <a:xfrm>
            <a:off x="862100" y="4873801"/>
            <a:ext cx="1497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/...</a:t>
            </a:r>
            <a:endParaRPr lang="en-US" sz="4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1FB83A-67B7-46B9-85BC-42E8720F726C}"/>
              </a:ext>
            </a:extLst>
          </p:cNvPr>
          <p:cNvSpPr txBox="1"/>
          <p:nvPr/>
        </p:nvSpPr>
        <p:spPr>
          <a:xfrm>
            <a:off x="9859301" y="4638379"/>
            <a:ext cx="7374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جـَ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1D3B06-DC5B-4369-A52E-10705BABC0B7}"/>
              </a:ext>
            </a:extLst>
          </p:cNvPr>
          <p:cNvSpPr txBox="1"/>
          <p:nvPr/>
        </p:nvSpPr>
        <p:spPr>
          <a:xfrm>
            <a:off x="9088534" y="4631147"/>
            <a:ext cx="770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algn="r"/>
            <a:r>
              <a:rPr lang="ar-LB" sz="6000" dirty="0">
                <a:solidFill>
                  <a:srgbClr val="002060"/>
                </a:solidFill>
              </a:rPr>
              <a:t>ـبَـ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30992D4C-BCDF-4D49-9BF3-4070037A3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1FB83A-67B7-46B9-85BC-42E8720F726C}"/>
              </a:ext>
            </a:extLst>
          </p:cNvPr>
          <p:cNvSpPr txBox="1"/>
          <p:nvPr/>
        </p:nvSpPr>
        <p:spPr>
          <a:xfrm>
            <a:off x="8351107" y="4659460"/>
            <a:ext cx="7374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ـلٌ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601167F-9886-477D-BB54-4979185CEB50}"/>
              </a:ext>
            </a:extLst>
          </p:cNvPr>
          <p:cNvSpPr txBox="1"/>
          <p:nvPr/>
        </p:nvSpPr>
        <p:spPr>
          <a:xfrm>
            <a:off x="1504698" y="4734644"/>
            <a:ext cx="1042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sz="6000" dirty="0">
                <a:solidFill>
                  <a:srgbClr val="002060"/>
                </a:solidFill>
              </a:rPr>
              <a:t>ـلٌ</a:t>
            </a:r>
            <a:endParaRPr lang="en-US" sz="6000" dirty="0">
              <a:solidFill>
                <a:srgbClr val="00206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9A94DB9-784D-4C89-9323-463016DB9E73}"/>
              </a:ext>
            </a:extLst>
          </p:cNvPr>
          <p:cNvSpPr/>
          <p:nvPr/>
        </p:nvSpPr>
        <p:spPr>
          <a:xfrm>
            <a:off x="10551406" y="6052829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3F97F8-15D1-4E83-B253-B3973DF92761}"/>
              </a:ext>
            </a:extLst>
          </p:cNvPr>
          <p:cNvSpPr txBox="1"/>
          <p:nvPr/>
        </p:nvSpPr>
        <p:spPr>
          <a:xfrm>
            <a:off x="2211712" y="4734644"/>
            <a:ext cx="9590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جُـ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01167F-9886-477D-BB54-4979185CEB50}"/>
              </a:ext>
            </a:extLst>
          </p:cNvPr>
          <p:cNvSpPr txBox="1"/>
          <p:nvPr/>
        </p:nvSpPr>
        <p:spPr>
          <a:xfrm>
            <a:off x="2865973" y="4638379"/>
            <a:ext cx="583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algn="ctr"/>
            <a:r>
              <a:rPr lang="ar-LB" sz="6000" dirty="0">
                <a:solidFill>
                  <a:srgbClr val="002060"/>
                </a:solidFill>
              </a:rPr>
              <a:t>رَ</a:t>
            </a:r>
            <a:endParaRPr lang="en-US" sz="6000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333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00"/>
    </mc:Choice>
    <mc:Fallback xmlns="">
      <p:transition spd="slow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13" grpId="0"/>
      <p:bldP spid="18" grpId="0"/>
      <p:bldP spid="25" grpId="0"/>
      <p:bldP spid="32" grpId="0"/>
      <p:bldP spid="14" grpId="0" build="p"/>
      <p:bldP spid="15" grpId="0" build="p"/>
      <p:bldP spid="21" grpId="0" build="p"/>
      <p:bldP spid="22" grpId="0"/>
      <p:bldP spid="17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3B898DBC-AC2F-4CED-B7D6-EA069C0DF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376" y="944967"/>
            <a:ext cx="10581542" cy="1120838"/>
          </a:xfrm>
        </p:spPr>
        <p:txBody>
          <a:bodyPr>
            <a:noAutofit/>
          </a:bodyPr>
          <a:lstStyle/>
          <a:p>
            <a:pPr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اِسْتَمِعوا إِلى أَسْماءِ الصُّوَرِ وَمَيِّزوا صَوْتَ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في </a:t>
            </a:r>
            <a:r>
              <a:rPr lang="ar-LB" b="1" u="sng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أَوَّلِها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935340"/>
              </p:ext>
            </p:extLst>
          </p:nvPr>
        </p:nvGraphicFramePr>
        <p:xfrm>
          <a:off x="9267462" y="4711669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849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05836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C00000"/>
                          </a:solidFill>
                          <a:effectLst/>
                        </a:rPr>
                        <a:t>x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5E569E73-C8F9-4364-9348-2E0FF0ADED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568088"/>
              </p:ext>
            </p:extLst>
          </p:nvPr>
        </p:nvGraphicFramePr>
        <p:xfrm>
          <a:off x="6468086" y="4713581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3119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11212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C00000"/>
                          </a:solidFill>
                          <a:effectLst/>
                        </a:rPr>
                        <a:t>x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F11DB7E2-D8DC-48D5-B7B5-D204799139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376888"/>
              </p:ext>
            </p:extLst>
          </p:nvPr>
        </p:nvGraphicFramePr>
        <p:xfrm>
          <a:off x="3579394" y="4711669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9707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24624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E17752B3-7397-4343-B666-874DC1232B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90880"/>
              </p:ext>
            </p:extLst>
          </p:nvPr>
        </p:nvGraphicFramePr>
        <p:xfrm>
          <a:off x="878737" y="4711669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1450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3288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6F5768F-45BA-47E1-AA54-74D7802DE0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8210" y="2650454"/>
            <a:ext cx="1884175" cy="188417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1B0729C-09E5-475A-885B-06B2817AC8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086" y="2651871"/>
            <a:ext cx="1883664" cy="1882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D000593-4457-4AD2-ABAC-A2A3F13C1DF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144" y="2650454"/>
            <a:ext cx="1884175" cy="188417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8997A75-72CC-439D-AC4D-5EA5B798347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88" y="2650454"/>
            <a:ext cx="1884175" cy="1884175"/>
          </a:xfrm>
          <a:prstGeom prst="rect">
            <a:avLst/>
          </a:prstGeom>
        </p:spPr>
      </p:pic>
      <p:sp>
        <p:nvSpPr>
          <p:cNvPr id="36" name="Footer Placeholder 1">
            <a:extLst>
              <a:ext uri="{FF2B5EF4-FFF2-40B4-BE49-F238E27FC236}">
                <a16:creationId xmlns:a16="http://schemas.microsoft.com/office/drawing/2014/main" id="{B4C173DC-9A58-4526-8605-CDB67CB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FF4D40-F812-4D1A-B931-A42238E383CA}"/>
              </a:ext>
            </a:extLst>
          </p:cNvPr>
          <p:cNvSpPr txBox="1"/>
          <p:nvPr/>
        </p:nvSpPr>
        <p:spPr>
          <a:xfrm>
            <a:off x="2105035" y="4760129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596D18-05ED-4DBE-A809-F5CE44D1B14B}"/>
              </a:ext>
            </a:extLst>
          </p:cNvPr>
          <p:cNvSpPr txBox="1"/>
          <p:nvPr/>
        </p:nvSpPr>
        <p:spPr>
          <a:xfrm>
            <a:off x="4838569" y="4760128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03D270-1662-4463-A919-D087A8D63D67}"/>
              </a:ext>
            </a:extLst>
          </p:cNvPr>
          <p:cNvSpPr/>
          <p:nvPr/>
        </p:nvSpPr>
        <p:spPr>
          <a:xfrm>
            <a:off x="10551406" y="6052829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8165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5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5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ITABI White template" id="{5C97414E-8760-4628-96C5-128FA3BBD0E4}" vid="{220D3ABC-29E4-48A1-A6E4-E786BE6299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QITABI White template</Template>
  <TotalTime>2250</TotalTime>
  <Words>287</Words>
  <Application>Microsoft Office PowerPoint</Application>
  <PresentationFormat>Widescreen</PresentationFormat>
  <Paragraphs>155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Adobe Arabic</vt:lpstr>
      <vt:lpstr>Calibri</vt:lpstr>
      <vt:lpstr>Calibri Light</vt:lpstr>
      <vt:lpstr>Tw Cen MT</vt:lpstr>
      <vt:lpstr>Wingdings 3</vt:lpstr>
      <vt:lpstr>Integral</vt:lpstr>
      <vt:lpstr>PowerPoint Presentation</vt:lpstr>
      <vt:lpstr>PowerPoint Presentation</vt:lpstr>
      <vt:lpstr>اِسْتَمِعوا إِلى أَسْماءِ الصُّوَرِ وَمَيِّزوا صَوْتَ ج في أَوَّلِها:</vt:lpstr>
      <vt:lpstr>اِسْتَمِعوا إِلى أَسْماءِ الصُّوَرِ وَمَيِّزوا صَوْتَ ج في آخِرِها: </vt:lpstr>
      <vt:lpstr> اِسْتَمِعوا إِلى أَسْماءِ الصُّوَرِ وَمَيِّزوا صَوْتَ ج في وَسَطِها:</vt:lpstr>
      <vt:lpstr>PowerPoint Presentation</vt:lpstr>
      <vt:lpstr>PowerPoint Presentation</vt:lpstr>
      <vt:lpstr>PowerPoint Presentation</vt:lpstr>
      <vt:lpstr>اِسْتَمِعوا إِلى أَسْماءِ الصُّوَرِ وَمَيِّزوا صَوْتَ ج في أَوَّلِها:</vt:lpstr>
      <vt:lpstr>اِسْتَمِعوا إِلى أَسْماءِ الصُّوَرِ وَمَيِّزوا صَوْتَ ج في آخِرِها: </vt:lpstr>
      <vt:lpstr> اِسْتَمِعوا إِلى أَسْماءِ الصُّوَرِ وَمَيِّزوا صَوْتَ ج في وَسَطِها: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abi aad</dc:creator>
  <cp:lastModifiedBy>Tharwat Abed El Sater</cp:lastModifiedBy>
  <cp:revision>174</cp:revision>
  <dcterms:created xsi:type="dcterms:W3CDTF">2019-06-11T11:51:16Z</dcterms:created>
  <dcterms:modified xsi:type="dcterms:W3CDTF">2022-02-26T17:05:18Z</dcterms:modified>
</cp:coreProperties>
</file>