
<file path=[Content_Types].xml><?xml version="1.0" encoding="utf-8"?>
<Types xmlns="http://schemas.openxmlformats.org/package/2006/content-types">
  <Default Extension="emf" ContentType="image/x-emf"/>
  <Default Extension="jpe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39" r:id="rId2"/>
    <p:sldId id="443" r:id="rId3"/>
    <p:sldId id="467" r:id="rId4"/>
    <p:sldId id="464" r:id="rId5"/>
    <p:sldId id="437" r:id="rId6"/>
    <p:sldId id="442" r:id="rId7"/>
    <p:sldId id="406" r:id="rId8"/>
    <p:sldId id="465" r:id="rId9"/>
    <p:sldId id="466" r:id="rId10"/>
    <p:sldId id="567" r:id="rId11"/>
    <p:sldId id="5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1432" autoAdjust="0"/>
  </p:normalViewPr>
  <p:slideViewPr>
    <p:cSldViewPr snapToGrid="0">
      <p:cViewPr varScale="1">
        <p:scale>
          <a:sx n="50" d="100"/>
          <a:sy n="50" d="100"/>
        </p:scale>
        <p:origin x="1934"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6"/>
    </inkml:context>
    <inkml:brush xml:id="br0">
      <inkml:brushProperty name="width" value="0.05" units="cm"/>
      <inkml:brushProperty name="height" value="0.05" units="cm"/>
      <inkml:brushProperty name="ignorePressure" value="1"/>
    </inkml:brush>
  </inkml:definitions>
  <inkml:trace contextRef="#ctx0" brushRef="#br0">1906 229,'-3'0,"1"-1,-1 0,0 0,0 0,0 0,1 0,-1-1,0 0,1 1,0-1,-1-1,-9-4,-296-160,295 160,-1 1,0 1,0 1,-1 0,0 0,1 1,-1 1,-11 0,-27 1,-45 4,20 0,-74-3,-90 2,222 0,0 0,0 2,1 1,0 0,-1 1,-4 3,-29 15,-23 14,23-10,27-13,0 1,2 1,0 1,0 2,2 0,-6 8,-113 123,122-126,2 1,0 1,2 0,1 1,-9 29,19-48,-5 13,2 1,0 0,2 0,0 1,2-1,-1 21,2 35,5 34,0-7,-3-60,6 140,-4-156,2 1,2-1,0-1,2 1,2 0,-5-16,2 0,0 0,1-1,0 0,1 0,0-1,1 0,1 0,26 24,30 25,-29-29,78 79,52 69,-137-149,1-1,1-1,1-2,2-1,36 19,3-3,2-5,45 15,-98-43,1-2,0 0,0-2,0-1,1-1,1-1,51 1,26-5,-25 0,-68 2,0-1,1 0,-1-1,0 0,0-1,-1-1,1 1,0-2,-1 1,1-2,16-10,-1-1,22-19,-21 15,1 1,17-8,-24 14,-1 0,0-2,-1 0,-1-1,0-1,4-7,5-3,0 0,6-1,-20 16,-1-1,-1 0,0-1,0 0,-2 0,0-2,-1 1,1-3,21-39,-17 34,0 0,-2-1,-1-1,-1 1,-2-2,0 1,-2-1,0 0,-1-21,0 12,1 1,2 0,1-1,1-1,-2-1,0-23,-4-257,-5 164,2 119,-2 0,-1 1,-2 0,-1 0,-2 0,-8-20,8 33,-1 2,-1-1,-1 1,-1 1,0 0,-1 0,-1 2,-11-11,-25-21,-2 2,-4 1,42 33,4 5,0 0,0 0,-1 1,0 1,0 0,0 0,0 1,-1 0,0 1,0 1,-2-1,-19-1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5"/>
    </inkml:context>
    <inkml:brush xml:id="br0">
      <inkml:brushProperty name="width" value="0.05" units="cm"/>
      <inkml:brushProperty name="height" value="0.05" units="cm"/>
      <inkml:brushProperty name="ignorePressure" value="1"/>
    </inkml:brush>
  </inkml:definitions>
  <inkml:trace contextRef="#ctx0" brushRef="#br0">222 1,'0'17,"2"-1,0 1,1-1,1 0,0 0,1 0,3 5,13 29,17 27,-7-14,76 145,-53-106,33 52,5 10,-68-111,15 50,-20-49,26 48,-30-69,-2 0,0 4,-4-10,2-1,0 0,14 23,-5-16,-3-3</inkml:trace>
  <inkml:trace contextRef="#ctx0" brushRef="#br0" timeOffset="1">0 494,'1'33,"2"0,1 0,1 0,2-1,1 0,8 18,19 40,27 49,-18-44,14 52,-35-82,3-2,17 27,-38-81,24 41,-3 1,-1 2,-4 0,16 56,-24-56,3-1,2 0,2-1,17 29,-17-39,9 32,-16-38,2 0,1-1,2 0,39 65,10 32,-56-102,-3-3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7"/>
    </inkml:context>
    <inkml:brush xml:id="br0">
      <inkml:brushProperty name="width" value="0.05" units="cm"/>
      <inkml:brushProperty name="height" value="0.05" units="cm"/>
      <inkml:brushProperty name="ignorePressure" value="1"/>
    </inkml:brush>
  </inkml:definitions>
  <inkml:trace contextRef="#ctx0" brushRef="#br0">468 1,'56'244,"-25"-125,4-1,5-2,33 60,26 14,-13-29,-54-98,1 2,12 37,-36-77,-2-1,0 1,-1 0,-2 0,0 1,-1 6,-2 6,-1-5</inkml:trace>
  <inkml:trace contextRef="#ctx0" brushRef="#br0" timeOffset="1">0 396,'1'74,"9"67,-5-104,2-1,1 0,2-1,12 29,178 411,-170-389,-16-46,18 39,40 92,-58-136,-1-6,2 0,13 19,-11-19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91"/>
    </inkml:context>
    <inkml:brush xml:id="br0">
      <inkml:brushProperty name="width" value="0.05" units="cm"/>
      <inkml:brushProperty name="height" value="0.05" units="cm"/>
      <inkml:brushProperty name="ignorePressure" value="1"/>
    </inkml:brush>
  </inkml:definitions>
  <inkml:trace contextRef="#ctx0" brushRef="#br0">0 1727,'61'0,"30"1,0-4,49-10,-87 6,1-3,-1-2,-1-2,25-12,-36 7,-2-1,0-2,-1-1,-1-2,-1-2,15-16,-19 17,-18 15,0 0,-1-1,-1-1,0 0,4-5,35-50,-27 39,-2-1,-1 0,-1-2,-2 0,7-21,-19 40,99-231,-90 208,-1-2,-2 0,-1 0,-3-1,0 0,-2-11,15-49,-12 65,-2-1,-1 0,-1-4,-4 0,0 7</inkml:trace>
  <inkml:trace contextRef="#ctx0" brushRef="#br0" timeOffset="1">74 1629,'20'-1,"0"-1,0-1,13-4,7-1,4 2,0-3,0-1,-1-3,-1-1,0-2,16-10,5-5,-16 8,34-22,-58 30,0 0,0-1,-2-1,0-2,-1 0,-1-1,0 0,10-18,-10 10,26-36,15-36,-48 78,-1-2,-1 0,0 0,-2 0,-1-1,1-13,16-74,-13 69,-2 0,-2-1,0-36,-6 3,-2 45</inkml:trace>
  <inkml:trace contextRef="#ctx0" brushRef="#br0" timeOffset="2">25 1554,'9'0,"-1"-1,1 0,-1 0,1-1,-1-1,1 1,-1-1,0-1,4-2,14-8,0-1,2-5,5-2,-9 5,-1-2,-1 0,-1-2,10-12,7-7,48-53,-59 64,0-1,-2 0,-2-2,18-31,-17 25,2 2,1 0,22-20,-13 14,-2-1,-1-1,-2-2,-3-1,1-5,18-28,31-70,-52 96,-12 26,-1 0,-2-1,-1-1,-2 0,0 0,-2-1,-1 0,-2-6,-1 1</inkml:trace>
  <inkml:trace contextRef="#ctx0" brushRef="#br0" timeOffset="3">469 1431,'0'-8,"1"1,0-1,0 0,1 1,0 0,1-1,0 1,0 0,0 0,1 0,0 1,0-1,0 1,6-5,10-11,1 0,0 2,10-5,18-18,-13 5,-2-1,17-27,-22 27,2 1,34-31,-50 53,-1 0,0-1,10-17,-11 14,2 1,15-17,-20 25,-1 0,0-1,0 0,-1 0,-1-1,3-7,32-86,-13 31,-13 33,-2 0,-2-1,6-36,-11 41</inkml:trace>
  <inkml:trace contextRef="#ctx0" brushRef="#br0" timeOffset="4">49 1654,'1'-2,"-1"0,0 0,1 1,-1-1,1 0,0 0,-1 1,1-1,0 1,0-1,0 1,0-1,1 1,-1 0,0-1,0 1,1 0,-1 0,1 0,-1 0,1 0,-1 0,1 1,0-1,-1 0,1 1,0 0,0-1,11-3,-1 1,1 1,10-1,-4 0,106-26,-56 12,25-2,-60 12,-1-2,1-2,-2 0,1-3,4-3,4-1,0 1,40-9,-23 9,-27 7,0 2,3 1,-5 0,0-1,0-1,0-2,-1-1,4-4,12-4,21-5,-24 10,-1-2,-1-2,32-21,106-76,-175 114,26-17,-1-2,-1-1,4-7,-20 19,0 0,-1-1,-1 0,0 0,0-1,-1 0,0-1,-1 0,-1 0,12-31,-9 22,0 0,-1 0,-1-3,-4 17,-1 0,0 0,-1 0,0 0,0 0,-1 0,0 0,0 0,-1 0,-2-7,-4-8,-2 1,0 1,-3-2,4 6,-5-10</inkml:trace>
  <inkml:trace contextRef="#ctx0" brushRef="#br0" timeOffset="5">864 1506,'30'-2,"0"-2,0 0,0-2,-1-1,0-2,19-8,171-68,102-38,-283 107,0-2,-1-1,-2-2,0-1,23-20,14-3,-49 32,-1 0,0-2,2-4,-14 9,-1-1,-1-1,0 0,0 0,-1-1,-1 0,0 0,3-10,5-7,-8 14,-1 1,0-1,0-1,-2 1,0 0,-1-1,0-6,-1-35,-4-29,1 13,1-83,1 124</inkml:trace>
  <inkml:trace contextRef="#ctx0" brushRef="#br0" timeOffset="6">272 1654,'0'0</inkml:trace>
  <inkml:trace contextRef="#ctx0" brushRef="#br0" timeOffset="7">838 987,'0'0</inkml:trace>
  <inkml:trace contextRef="#ctx0" brushRef="#br0" timeOffset="8">1849 691,'0'0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9:38.750"/>
    </inkml:context>
    <inkml:brush xml:id="br0">
      <inkml:brushProperty name="width" value="0.05" units="cm"/>
      <inkml:brushProperty name="height" value="0.05" units="cm"/>
      <inkml:brushProperty name="ignorePressure" value="1"/>
    </inkml:brush>
  </inkml:definitions>
  <inkml:trace contextRef="#ctx0" brushRef="#br0">58 172,'0'0,"-1"-26,-12 17,0 4,12 4,-1 0,1 0,-1-1,0 0,0 1,1-1,-1 1,1-1,0 1,0-1,0 0,0 0,-1 0,1 0,1 0,-1 0,1 0,-1-1,1 2,-1-1,1 0,0 0,0 0,0-1,0 1,0 0,1 0,-1-1,1-2,0 1,-1 0,1-1,2 2,-2-1,0-1,1 2,0-1,0 1,1-2,-1 2,1 0,0-2,-2 4,0 0,0 0,-1 0,2 0,-1 0,0 0,0 0,0 0,0 1,0-2,0 1,1 1,-1-1,0 1,1-1,-1 1,1 0,-1-1,0 1,0 0,1 0,-1 0,0 0,2 0,-2 0,0 0,0 1,1-1,-1 0,0 1,0-1,0 1,2-1,-2 1,0-1,0 2,0-1,0 0,0 0,0-1,0 1,0 0,-1 0,1 0,0 0,1 0,-1 3,1 1,1 0,-1 1,0-1,-1 2,2-2,-2 2,0-2,0 2,-1-1,0 3,0 1,-1-2,0 2,0 0,-2 0,1-2,-2 4,4-10,-1 1,1-1,-1 0,0 0,0 0,0 0,-1 1,1-1,0 0,0-1,-1 1,1-1,-1 1,1 1,-1-2,-1 0,2 0,-1 1,0-1,0 0,0 0,-1 0,1-1,0 2,0-1,0-1,-3 1,3-2,1 1,-1 0,1-1,-1 1,1-2,0 1,-2 0,2 1,0-1,-1 0,1 0,0 0,0 0,0 0,0-1,0 0,-1 1,1 0,0-1,1 1,-1 0,0-1,1 1,-1-1,1 0,0 0,-1 1,1-1,0 1,0-1,0 1,0-1,0-1,0 1,0 1,-1 0,1-1,0 1,0 0,0-2,0 2,1 0,-1 0,0-1,0 1,1 0,-1-1,1 1,-1 0,1-1,0 1,-1 0,1 0,0 0,1-1,-1 2,0-1,0 0,0 0,0 0,0 0,0 1,0-2,0 1,0 1,0-1,2 1,-2-1,0 1,1 0,-1 0,0 0,1 0,-1 1,2 0,-2-1,0 1,1 1,-1-1,0 0,0 0,1 0,-1 0,0 0,1 0,-1 0,0 1,0-1,-1 1,1 0,0-1,-1 0,1 1,-1-1,1 1,-1-1,1 2,10 45,-10-40,0-6,0-9,-1-27,-1-43,22 106,0 35,-15-30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8T08:45:26.232"/>
    </inkml:context>
    <inkml:brush xml:id="br0">
      <inkml:brushProperty name="width" value="0.05" units="cm"/>
      <inkml:brushProperty name="height" value="0.05" units="cm"/>
      <inkml:brushProperty name="ignorePressure" value="1"/>
    </inkml:brush>
  </inkml:definitions>
  <inkml:trace contextRef="#ctx0" brushRef="#br0">60 172,'0'0,"-1"-26,-12 17,0 4,11 4,0 0,1 0,-1-1,1 0,-1 1,1-1,-2 1,2-1,0 1,0-1,0 0,0 0,0 0,0 0,1 0,-1 0,1 0,-1-1,1 2,-1-1,1 0,0 0,0 0,0-1,0 1,0 0,1 0,-1-1,1-2,0 1,-1 0,1-1,1 2,-1-1,0-1,1 2,1-1,-1 1,0-2,0 2,1 0,1-2,-3 4,0 0,0 0,-1 0,1 0,0 0,0 0,0 0,0 0,0 1,1-2,-1 1,1 1,-1-1,0 1,0-1,0 1,1 0,-1-1,0 1,1 0,0 0,-1 0,0 0,1 0,-1 0,0 0,0 1,1-1,0 0,-1 1,0-1,0 1,1-1,-1 1,0-1,0 2,0-1,0 0,1 0,-1-1,0 1,0 0,-1 0,1 0,0 0,0 0,0 3,1 1,2 0,-2 1,0-1,-1 2,1-2,-1 2,0-2,0 2,-1-1,0 3,0 1,-1-2,0 2,0 0,-1 0,0-2,-3 4,5-10,-1 1,1-1,-1 0,0 0,0 0,0 0,0 1,0-1,0 0,0-1,-1 1,0-1,0 1,1 1,-1-2,0 0,1 0,-1 1,-1-1,1 0,0 0,0 0,0-1,0 2,-1-1,1-1,-2 1,2-2,1 1,-2 0,2-1,-1 1,1-2,0 1,-1 0,1 1,0-1,-1 0,0 0,1 0,0 0,0 0,0-1,0 0,0 1,0 0,0-1,1 1,-1 0,0-1,1 1,-2-1,2 0,0 0,-1 1,1-1,0 1,0-1,0 1,0-1,0-1,0 1,0 1,-1 0,1-1,0 1,0 0,0-2,0 2,1 0,-1 0,0-1,0 1,1 0,-1-1,2 1,-2 0,1-1,0 1,-1 0,1 0,0 0,0-1,0 2,0-1,0 0,0 0,0 0,1 0,-1 1,0-2,0 1,0 1,0-1,1 1,-1-1,0 1,1 0,0 0,-1 0,1 0,-1 1,1 0,-1-1,0 1,1 1,-1-1,1 0,-1 0,1 0,-1 0,0 0,0 0,0 0,0 1,0-1,-1 1,1 0,0-1,-1 0,2 1,-2-1,1 1,-1-1,1 2,10 45,-10-40,0-6,0-9,-1-27,-1-43,21 106,1 35,-14-30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7"/>
    </inkml:context>
    <inkml:brush xml:id="br0">
      <inkml:brushProperty name="width" value="0.05" units="cm"/>
      <inkml:brushProperty name="height" value="0.05" units="cm"/>
      <inkml:brushProperty name="ignorePressure" value="1"/>
    </inkml:brush>
  </inkml:definitions>
  <inkml:trace contextRef="#ctx0" brushRef="#br0">26 274,'0'2547,"-3"-2482,-6 36,1-29,3 10,4 410,3-233,-3-242,2 1,0-1,1 0,1 1,1-1,4 15,-6-26,0-1,1 1,-1-1,1 0,0 0,1 0,-1 0,1-1,0 1,0-1,0 0,1 0,-1-1,1 1,0-1,0 0,0 0,0-1,1 1,-1-1,1 0,1 0,21 3,0-2,1-1,0 0,-1-3,27-2,14-1,484 3,-525-1,0-1,0-1,0-1,13-6,-7 3,0 1,27-2,-41 7,0 1,1 0,-1-2,0-1,0 0,4-3,23-7,45-7,-58 15,0-1,-1-2,-1-2,30-13,3-9,-1-3,-1-2,-2-4,-1-2,-25 14,-2-2,9-12,-2 2,-34 35,0 1,-1-2,0 1,0 0,0-1,-1 0,-1 0,1 0,-1-1,-1 1,0-1,0 1,0-1,-1 0,0-5,-1-18,-1 0,-1 0,-5-23,1 9,3 8,-3 1,0 0,-3 0,-1 1,-1 0,-2 1,-5-6,-19-43,-4-19,11 24,-26-45,36 79,1-2,-10-41,20 62,-12-27,14 38,1 0,1 0,-4-15,-2-13,-11-26,8 27,-6-33,9 32,-2 0,-15-34,12 37,2-1,-9-42,1-15,11 55,1-1,3-1,2 1,1-6,6-152,-3-68,-20 107,18 144,0 1,-1-1,-1 1,-5-13,3 10,1 0,1-1,-1-5,2-27,2 0,5-43,-1 39,-2 1,-4-15,1 58,0-1,-1 1,-1 0,0 0,-7-13,-2-6,2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8"/>
    </inkml:context>
    <inkml:brush xml:id="br0">
      <inkml:brushProperty name="width" value="0.05" units="cm"/>
      <inkml:brushProperty name="height" value="0.05" units="cm"/>
      <inkml:brushProperty name="ignorePressure" value="1"/>
    </inkml:brush>
  </inkml:definitions>
  <inkml:trace contextRef="#ctx0" brushRef="#br0">0 523,'3'109,"4"0,6 0,5 7,-16-105,7 42,10 26,-10-38,-1 2,-2-1,-1 11,-1-4,3 0,3 10,2-3,-3 0,-3 0,-1 27,-6 173,-2-104,2-84,-1-24,2-1,2 1,2 0,1-1,7 18,1 0,5 52,2 11,-3-29,-5-28,10 29,-1-36,-15-46,0 2,-1-1,-1 1,2 13,3 21,6 20,-5-32,-2 0,-2 1,-2 3,0 26,8 103,-2-18,-9 150,-3-129,0-62,0-28,7 76,-4-152,0 0,1-1,0 1,0-1,0 0,1 0,0 0,1 0,0 0,0 0,0-1,0 0,1 0,0 0,1-1,-1 1,1-1,0 0,0-1,1 0,-1 0,1 0,0-1,0 0,0 0,0 0,1-1,-1 0,1-1,-1 0,1 0,3 0,65 1,46-6,-3 0,-100 4,0 0,0-1,1-2,-1 0,-1 0,1-2,-1 0,1-2,-1 0,-1 0,0-2,0 0,0-1,8-8,14-13,-1-2,-2-1,27-33,-52 54,-1-2,-1 1,1-1,-2-1,0 1,-1-1,-1-1,-1 1,0-1,-1 0,0 0,0-13,0-54,-3 1,-5-10,1-43,2 128,1-121,-14-94,9 182,-2 0,-11-35,10 39,1 0,1 0,1-25,-1-6,0 36,0-1,-3-3,0 3,2 0,2-2,-3-16,-13-41,-1-5,11 33,2 0,4 0,1-21,6-468,-1 573,2 0,0 0,1 1,5 26,3 19,4-1,3-1,5 9,25 86,-2-15,-28-90,-2 0,4 31,-14-46,0-2,3 1,1-1,1-1,3 0,10 20,-13-36,15 29,-2 0,14 40,-38-87,11 31,0 0,-2 1,-1 0,-2 1,-2-1,0 5,-2-14,1 0,2 0,0 0,2 0,1-1,1-1,1 3,5 11,-2 0,2 13,-6-20,1 0,1-1,2 0,1-1,2 1,-11-19,41 92,-35-72,2-1,0 0,14 18,-22-38,1-1,0 1,0-1,1 0,0-1,0 0,1 0,0-1,0 0,0 0,1-1,9 4,-2-3,1-1,-1-1,1 0,0-2,0 1,0-2,16-1,-20 0,1-1,-1-1,1 0,-1-1,0 0,0-1,0-1,-1 0,1-1,-1-1,-3 0,0 0,-1 0,0-1,0 0,-1-1,1-1,-2 1,1 1,-1 1,2-1,-1 1,1 1,0-1,8-3,-16 9,57-27,41-12,-71 30,-1-1,0-1,-1-1,5-5,-26 14,0 0,0-1,-1 1,1-1,-1 0,0 0,-1-1,1 1,-1-1,0 0,0-1,5-10,-1-1,-1 0,0-4,1-7,-2-1,-1 0,-1-1,-1-7,-5-126,1 66,1 27,2 1,-3 0,-3 1,-3 0,-6-12,2 41,-2 0,-2 0,-2 1,-1 1,-4-2,-4-10,2-1,-6-22,16 29,-2 0,-3 1,-1 0,-5-4,-168-274,175 283,2 0,-5-21,4 12,-11-19,-13-28,-11-42,25 62,-21-35,24 47,14 38,1 0,1-1,2-1,0 0,-1-18,-1 0,-1-1,-2 1,-1 1,-4-2,-17-55,28 79,-14-37,4-2,2 0,2-1,-1-45,13 27,1 57,-1 0,-1 0,0 1,-2-1,-1 0,0 1,-4-9,-2-5,2 0,1 0,1-1,1-34,-5-23,6 63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79"/>
    </inkml:context>
    <inkml:brush xml:id="br0">
      <inkml:brushProperty name="width" value="0.05" units="cm"/>
      <inkml:brushProperty name="height" value="0.05" units="cm"/>
      <inkml:brushProperty name="ignorePressure" value="1"/>
    </inkml:brush>
  </inkml:definitions>
  <inkml:trace contextRef="#ctx0" brushRef="#br0">3142 486,'0'3,"-1"0,1 0,0 0,-1 0,0-1,1 1,-1 0,0 0,0-1,-1 1,1-1,-1 1,1-1,-1 0,0 1,1-1,-2 0,-1 2,0 0,-1-1,1 1,-1-1,0 0,0-1,0 1,-4 0,-7 3,0-1,0-1,-1-1,0 0,-8-1,-86 3,-67-8,26 0,141 3,-1 0,0-1,0 0,1 0,-1-2,0 1,1-2,0 1,0-2,0 1,0-2,-4-2,-34-18,-1 1,-42-13,79 33,-38-18,37 16,-1 0,-1 1,1 0,-1 1,0 1,-6-1,-5 2,1 0,-1 2,-12 1,31 0,1 0,-1 1,1 1,0-1,-1 1,1 0,0 1,0 0,0 0,0 0,1 1,-1 0,1 0,-3 3,-7 10,0 1,2 1,0 0,1 1,1 0,-4 9,1-1,-6 9,13-21,0-1,-1 0,-1 0,0-1,-1-1,-7 7,-6 1,-1-1,-1-1,-10 4,7-4,1 1,-17 17,36-29,-1 1,0-1,-1-1,0 0,0 0,-1-1,1-1,-1 0,0-1,-1 0,1 0,-1-2,1 1,-1-2,0 1,0-2,0 0,0 0,1-1,-1-1,0 0,0-1,-8-3,-16-5,0 2,-33-4,-39-9,60 12,0 2,0 2,-48 1,60 3,31 2,-1-1,1-1,-1 1,1-1,0 0,-1-1,1 1,0-1,1-1,-1 1,1-1,-1 0,1 0,0 0,0-1,1 0,-4-4,-8-11,1-2,1 1,-11-23,14 23,-6-14,1-2,1 0,-3-19,6 17,-2 1,-2 1,-6-10,-119-188,118 185,18 37,-1 1,0 0,0 0,-3-2,-3-3</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0"/>
    </inkml:context>
    <inkml:brush xml:id="br0">
      <inkml:brushProperty name="width" value="0.05" units="cm"/>
      <inkml:brushProperty name="height" value="0.05" units="cm"/>
      <inkml:brushProperty name="ignorePressure" value="1"/>
    </inkml:brush>
  </inkml:definitions>
  <inkml:trace contextRef="#ctx0" brushRef="#br0">0 1704,'75'1,"-28"1,-1-2,0-2,0-2,40-9,-70 8,1 0,-1-1,0-1,0 0,-1-2,0 1,0-2,2-2,22-20,-2-1,6-9,-35 34,4-6,0 0,-1-1,8-14,13-18,-15 23,-1 0,-2 0,0-2,-2 0,0 0,-2-2,1-6,-8 22,1 0,0 1,1-1,0 1,1 0,0 0,8-10,-3 7,0 1,1 0,0 0,13-9,-19 17,1 1,-1 0,1 0,0 1,0 0,0 1,1-1,-1 1,1 0,-1 1,1 0,4 0,15-1,-1 1,1 1,0 1,0 2,0 1,0 1,-15-2,-1 0,0 0,0 1,-1 1,1 0,-1 0,0 1,0 1,-1-1,0 2,0-1,-1 1,0 0,0 1,1 2,13 21,-2 0,3 11,-9-17,0-1,1-1,2 0,10 11,-20-28,0-1,0 1,0-1,1 0,0-1,0 0,0 0,1 0,-1-1,1-1,0 1,0-2,1 1,-1-1,8 1,7 0,1-1,0-2,-1 0,1-1,0-2,20-4,-29 3,0 0,-1-1,0-1,0 0,-1-1,0 0,0-2,-1 1,0-2,0 0,1-2,11-8,0 1,1 2,8-5,41-27,-12 10,-45 29,0-1,-1 0,-1-1,12-12,-24 20,0 0,0-1,0 1,-1-1,1 0,-1 0,0-1,-1 1,1 0,-1-1,0 0,-1 0,1 1,-1-1,0 0,-1 0,1 0,-1-2,-1-6,0 0,-1 0,-1 0,0 0,-1 1,0-1,-1 1,0 0,-2-1,-13-23,-1 1,-11-11,6 9,-16-35,-24-46,24 44,-8-26,38 76,3-1,0 0,1-1,2 1,0-1,2-5,3 31,0-13,-1 0,0 0,-1 0,-2-3,-6-9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1"/>
    </inkml:context>
    <inkml:brush xml:id="br0">
      <inkml:brushProperty name="width" value="0.05" units="cm"/>
      <inkml:brushProperty name="height" value="0.05" units="cm"/>
      <inkml:brushProperty name="ignorePressure" value="1"/>
    </inkml:brush>
  </inkml:definitions>
  <inkml:trace contextRef="#ctx0" brushRef="#br0">1 274,'4'1,"0"-1,0 1,0-1,0 1,0 1,0-1,-1 0,1 1,0 0,-1 0,1 0,-1 0,3 3,42 40,-17-14,149 116,-171-141,0 1,0-1,1-1,-1 0,1 0,0-1,1 0,-1-1,1 0,-1 0,1-1,0-1,5 1,22 0,1-2,-1-2,6-1,-26 1,-1 0,0-1,0 0,-1-2,1 0,11-5,-17 5,-1-1,1 0,-1 0,-1-1,0-1,0 1,0-1,-1-1,0 0,0-1,8-9,-8 11,-1 0,-1 0,0 0,0-1,0 0,-1 0,0 0,-1-1,0 1,-1-1,0 0,0 0,-1-4,3-41,-4-1,-3-38,0 24,2 35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2"/>
    </inkml:context>
    <inkml:brush xml:id="br0">
      <inkml:brushProperty name="width" value="0.1" units="cm"/>
      <inkml:brushProperty name="height" value="0.1" units="cm"/>
      <inkml:brushProperty name="color" value="#F11313"/>
      <inkml:brushProperty name="ignorePressure" value="1"/>
    </inkml:brush>
  </inkml:definitions>
  <inkml:trace contextRef="#ctx0" brushRef="#br0">1 145,'0'-2,"1"1,-1-1,1 1,-1-1,0 0,1 1,0 0,0-1,0 1,0-1,0 1,1 0,-2 0,2-1,-1 1,0 1,0-2,1 1,0 0,31-16,11 4,1 2,-1 1,2 3,13-1,52 2,24 4,-83 5,0 2,0 3,-1 2,40 14,10 0,-75-16,-1 0,-1 1,0 1,1 0,-2 3,-1 0,0 2,15 11,-8-3,-1 0,0 2,-2 2,-1 0,0 3,125 158,-40-51,23 29,-108-138,17 20,1-2,3-2,9 4,-12-13,-18-14,1 0,26 13,-42-27,1-3,0 2,0-2,0 0,1 0,0-2,0 2,-1-3,12 2,95-1,10-5,20 0,-147 3,31 0,-1 0,1-2,0-1,-2-1,1-3,6-1,62-28,-1-4,21-16,-19 9,104-33,-55 37,23-7,-138 37,1 0,-1-4,28-16,78-61,-51 32,134-100,12-8,-173 130,1 3,67-28,-76 41,186-76,-217 93,1 0,0 2,1 1,0 0,-1 3,1 0,0 1,-1 2,22 2,-33-1,-1-1,1 2,-1 0,1 0,-1 1,-1 1,2 0,23 15,18 15,-6-3,-12-9,-1 4,-1 0,-1 3,-1 0,-3 1,-1 3,25 35,-43-53,8 7,-2 1,-1 0,8 20,-18-36,-1 1,2-1,0 0,0-1,1 0,0 0,0 0,0-1,1 0,0 0,1-1,5 3,16 9,0-2,2-2,5 1,-17-6,50 19,1-2,2-4,0-4,74 11,-70-14,-53-10,0 0,0-1,0-1,19-2,-23-2,0-2,0 0,-1-2,1 0,15-6,-35 11,0 0,0 0,0 0,-1 0,1 0,0 0,0 0,0 0,0 1,0-1,0 0,0 0,0 0,0 0,0 0,0 0,0 1,0-1,0 0,0 0,0 0,0 0,0 0,0 0,0 1,0-1,0 0,0 0,0 0,0 0,0 0,0 0,0 0,0 0,0 0,0 0,0 0,1 0,-1 0,0 0,0 0,0 0,0 0,0 1,0-1,0 0,0 0,1 0,-1 0,0 0,0 0,0 0,0 0,0 0,0 0,1 0,-1 0,0 0,0 0,0 0,0 0,0 0,0 0,0 0,0 0,0 0,0 0,-5 9,-42 33,31-29,1 0,-5 8,-21 21,15-15,2 0,0 2,-12 20,-10 26,-3-3,-4-2,-2-2,-39 35,66-73,2 1,1 2,-18 30,-19 26,-88 98,127-157,2 1,1 0,-12 29,5-14,-10 15,10-18,2 2,2 2,2-1,2 3,-3 13,10-26,-40 114,-7-3,-15 17,-7 2,20-36,-27 34,56-110,2 3,3 1,2 0,2 3,3 2,12-34,-49 185,47-166,3-1,1 1,2 29,6 84,-3 71,1-229,0 0,0 0,-1 0,0-1,1 2,-1-2,0 1,0 0,0-1,0 1,-1 0,1-1,-1 1,0-1,1 0,-2 0,2 0,-2 0,1 0,0 0,0 0,0-1,-1 1,0 0,0-2,1 2,-1-1,0 0,0-1,1 1,-1 0,-12 1,1 0,-1-1,0 0,0-2,-11-1,2 1,-15 0,0-2,-1-1,2-2,-1-2,-19-7,-220-88,-24 1,220 74,-66-35,-74-46,41 18,138 69,0-3,1-2,2-1,1-3,1-1,2-1,1-2,1-1,-25-39,-31-47,-6 5,-42-35,119 134,-1 2,-1 0,-19-10,13 9,0-2,0-3,-52-46,-3 3,-74-44,103 78,-36-15,63 35,1 1,-2 1,1 0,-21-1,-18 0,0 4,0 2,-26 4,-418 1,498-2,0 0,-1 0,1 0,1-2,-1 1,-1-1,2-1,-1 0,1-1,0 0,-2-1,-2-4,-1 0,2 0,0-2,0 1,0-1,2-1,-1 0,-76-86,-87-73,158 154,-1-2,2-1,1-1,-1 0,3 0,1-2,0 4,-3-2,-1 0,-1 1,-1 0,-3-1,-36-43,24 28,0 1,-14-10,7 7,23 23,8 8,1 0,0-1,0 0,1 0,-1-1,-1-7</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3"/>
    </inkml:context>
    <inkml:brush xml:id="br0">
      <inkml:brushProperty name="width" value="0.05" units="cm"/>
      <inkml:brushProperty name="height" value="0.05" units="cm"/>
      <inkml:brushProperty name="ignorePressure" value="1"/>
    </inkml:brush>
  </inkml:definitions>
  <inkml:trace contextRef="#ctx0" brushRef="#br0">1 79,'1'49,"3"0,2-1,2 1,2-2,2 1,2-1,13 26,9-1,-27-56,0 1,-1 0,0 0,-2 1,1 2,60 186,-64-196,1 0,0 0,0 0,1 0,0-1,1 0,0 0,0 0,1-1,0 0,1 0,2 1,1 2,8 8,0-2,0 0,4 0,-15-11,1-1,0 0,0 0,1-1,0 0,-1-1,1 0,0-1,5 1,-8-2,-1 0,1-1,-1 0,0 0,1-1,-1 1,1-1,-1-1,0 1,0-1,0 0,0-1,5-2,-2 0,0-1,0 0,-1 0,0-1,0 0,-1 0,0-1,2-2,8-14,0 0,-2-1,-1-1,-2 0,8-22,-10 20,-2-1,-2 0,0 0,-2 0,-1-1,-1 1,-2-1,-1 0,-1 1,-2-7,1 19,-1 0,-1-1,0 1,-1 1,-1-1,0 1,-10-14,-6-8,-2 2,-18-20,21 27,-2 1,0 1,-2 1,0 2,-2 0,-11-5,32 24,-1-1,1 0,1 0,-1-1,1 1,0-2,-13-17</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6-06T07:28:46.184"/>
    </inkml:context>
    <inkml:brush xml:id="br0">
      <inkml:brushProperty name="width" value="0.05" units="cm"/>
      <inkml:brushProperty name="height" value="0.05" units="cm"/>
      <inkml:brushProperty name="ignorePressure" value="1"/>
    </inkml:brush>
  </inkml:definitions>
  <inkml:trace contextRef="#ctx0" brushRef="#br0">3 271,'-1'83,"0"-16,2 1,7 35,-5-82,1 0,0 0,2 0,0-1,2 0,0 0,1-1,1 0,1 0,0-1,41 58,-16-21,2-1,45 47,-76-95,0 1,0-1,1-1,0 1,0-1,0-1,1 1,-1-2,1 1,0-1,0 0,0-1,1 0,-1 0,0-1,1-1,-1 1,4-2,-1 1,-1-1,0-1,1 0,-1 0,0-1,-1-1,1 0,0 0,-1-1,0-1,0 1,-1-2,1 1,-1-1,2-3,9-11,-1-1,0-1,-2-1,0-1,-2 0,11-26,-20 38,-1-1,0 0,-1 0,-1-1,0 1,-1-1,0 1,-1-10,-1-30,-4-36,3 84,-2-33,-1 1,-3-1,-2-4,3 23,0 0,-1 0,-1 1,0 1,-2-1,-9-13,3 7,-1 0,-2 1,0 1,-1 1,-2 0,0 2,-1 0,-15-8,-1 1,24 15,-1 1,0 1,-1 1,0 0,-12-4,3 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CCEAFC-A468-457D-8755-C8AACD87E50D}" type="datetimeFigureOut">
              <a:rPr lang="en-US" smtClean="0"/>
              <a:t>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B673F-1B2A-401F-806F-9156DAD8B465}" type="slidenum">
              <a:rPr lang="en-US" smtClean="0"/>
              <a:t>‹#›</a:t>
            </a:fld>
            <a:endParaRPr lang="en-US"/>
          </a:p>
        </p:txBody>
      </p:sp>
    </p:spTree>
    <p:extLst>
      <p:ext uri="{BB962C8B-B14F-4D97-AF65-F5344CB8AC3E}">
        <p14:creationId xmlns:p14="http://schemas.microsoft.com/office/powerpoint/2010/main" val="189581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الذَّاكِرَةِ.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وَالتَّرْكيز جَيِّداً في الصُّورَةِ. اُنْظُروا جَيّداً في الصُّورَةِ الْأُولى وَالثّانِيَةِ. حاوِلوا أَنْ تَجِدوا الْفَوارِقَ بَيْنَ الصُّورَةِ الْأولى وَالثّانِيَةِ.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انْتَبِهوا هُناكَ سِتَّةُ فَوارِقَ، حاوِلِوا الْعُثورَ عَلَيْها. </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الْأَوَّلُ: ثَمَرَةُ التُّفّاحِ....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الثّاني: الشَّمْسُ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الثّالِثُ: بابُ الْمَنْزِلِ.....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الرّابِعُ: الشُّبّاكُ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الخامِسُ: الْمِدْخَنَةُ....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السَّادِسُ: الدَّوائِرُ عَلى ثَمَرَةِ الفِطْرِ.... أَحْسَنْتُمْ.</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1</a:t>
            </a:fld>
            <a:endParaRPr lang="en-US"/>
          </a:p>
        </p:txBody>
      </p:sp>
    </p:spTree>
    <p:extLst>
      <p:ext uri="{BB962C8B-B14F-4D97-AF65-F5344CB8AC3E}">
        <p14:creationId xmlns:p14="http://schemas.microsoft.com/office/powerpoint/2010/main" val="1579969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en-US" sz="1200" kern="1200" dirty="0">
                <a:solidFill>
                  <a:schemeClr val="tx1"/>
                </a:solidFill>
                <a:latin typeface="+mn-lt"/>
                <a:ea typeface="+mn-ea"/>
                <a:cs typeface="+mn-cs"/>
              </a:rPr>
              <a:t> </a:t>
            </a:r>
            <a:r>
              <a:rPr lang="ar-LB" sz="1200" b="1" kern="1200" dirty="0">
                <a:solidFill>
                  <a:schemeClr val="tx1"/>
                </a:solidFill>
                <a:latin typeface="+mn-lt"/>
                <a:ea typeface="+mn-ea"/>
                <a:cs typeface="+mn-cs"/>
              </a:rPr>
              <a:t> </a:t>
            </a:r>
            <a:r>
              <a:rPr lang="ar-LB" sz="1200" b="0" kern="1200" dirty="0">
                <a:solidFill>
                  <a:schemeClr val="tx1"/>
                </a:solidFill>
                <a:effectLst/>
                <a:latin typeface="+mn-lt"/>
                <a:ea typeface="+mn-ea"/>
                <a:cs typeface="+mn-cs"/>
              </a:rPr>
              <a:t>في هذا النَّشاطِ سَنُرَكِّزُ عَلى صَفائِنا الذِّهْنِيِّ مِنْ خِلالِ شَدِّ كُلِّ عَضَلَةٍ وَإِرْخائِها في أَجْسامِنا لِنَتَخَلَّصَ مِنَ التَّشَنُّجِ.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اِجْلِسُوا بِطَريقَةٍ مُريحَةٍ، وَاتَّبِعوا التَّعْليماتِ التّالِيَةَ لِإِرْخاءِ عَضَلاتِ جِسْمِكُم.</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الْعُيونُ:</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أَغْلِقوا </a:t>
            </a:r>
            <a:r>
              <a:rPr lang="ar-LB" sz="1200" b="0" kern="1200" dirty="0" err="1">
                <a:solidFill>
                  <a:schemeClr val="tx1"/>
                </a:solidFill>
                <a:effectLst/>
                <a:latin typeface="+mn-lt"/>
                <a:ea typeface="+mn-ea"/>
                <a:cs typeface="+mn-cs"/>
              </a:rPr>
              <a:t>أعينّكمم</a:t>
            </a:r>
            <a:r>
              <a:rPr lang="ar-LB" sz="1200" b="0" kern="1200" dirty="0">
                <a:solidFill>
                  <a:schemeClr val="tx1"/>
                </a:solidFill>
                <a:effectLst/>
                <a:latin typeface="+mn-lt"/>
                <a:ea typeface="+mn-ea"/>
                <a:cs typeface="+mn-cs"/>
              </a:rPr>
              <a:t> بِإِحْكامٍ، وَمِنْ ثُمَّ أَرْخوا هَذِهِ الْعَضَلاتِ وَاسْتَرِحوا.</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الرَّقَبَةُ:</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قُوموا بِشَدِّ رقابَكُم عَنْ طَريقِ سَحْبِ </a:t>
            </a:r>
            <a:r>
              <a:rPr lang="ar-LB" sz="1200" b="0" kern="1200" dirty="0" err="1">
                <a:solidFill>
                  <a:schemeClr val="tx1"/>
                </a:solidFill>
                <a:effectLst/>
                <a:latin typeface="+mn-lt"/>
                <a:ea typeface="+mn-ea"/>
                <a:cs typeface="+mn-cs"/>
              </a:rPr>
              <a:t>ذُقْنوِكُم</a:t>
            </a:r>
            <a:r>
              <a:rPr lang="ar-LB" sz="1200" b="0" kern="1200" dirty="0">
                <a:solidFill>
                  <a:schemeClr val="tx1"/>
                </a:solidFill>
                <a:effectLst/>
                <a:latin typeface="+mn-lt"/>
                <a:ea typeface="+mn-ea"/>
                <a:cs typeface="+mn-cs"/>
              </a:rPr>
              <a:t> إِلى صُدورِكُم، وَمِنْ ثُمَّ أَرْخوا هَذِهِ الْعَضَلاتِ وَاسْتَرِحوا.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الْأَكْتافُ: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اِرْفَعوا أَكْتافَكُم حَتّى تَصِلوا إِلى مُسْتَوى آذانِكُم وَمِنْ ثُمَّ أَرْخوا أَكْتافَكُم لِتَصِلَ إِلى مُسْتَوى ظهورِكُم وَمِنْ ثمَّ اسْتَرِحوا.</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الصَّدْرُ:</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تَنَفَّسوا بِعُمْقٍ قَدْرَ الْإِمْكانِ.  </a:t>
            </a:r>
            <a:endParaRPr lang="en-US" sz="1200" b="0" kern="1200" dirty="0">
              <a:solidFill>
                <a:schemeClr val="tx1"/>
              </a:solidFill>
              <a:effectLst/>
              <a:latin typeface="+mn-lt"/>
              <a:ea typeface="+mn-ea"/>
              <a:cs typeface="+mn-cs"/>
            </a:endParaRPr>
          </a:p>
          <a:p>
            <a:pPr algn="r"/>
            <a:r>
              <a:rPr lang="ar-LB" sz="1200" b="0" kern="1200" dirty="0">
                <a:solidFill>
                  <a:schemeClr val="tx1"/>
                </a:solidFill>
                <a:effectLst/>
                <a:latin typeface="+mn-lt"/>
                <a:ea typeface="+mn-ea"/>
                <a:cs typeface="+mn-cs"/>
              </a:rPr>
              <a:t>يَجِبُ أَنْ يَسْتَغْرِقَ هذا النَّشاطُ مِنْ 5 إِلى 7 دقائِقَ. تَدَرَّبوا عَلَيْهِ مَرَّتَيْنِ يَوْمِيًّا، لِلِاسْتِرْخاءِ وَالْهُدوءِ. </a:t>
            </a:r>
            <a:endParaRPr lang="en-US" sz="1200" b="0" kern="1200" dirty="0">
              <a:solidFill>
                <a:schemeClr val="tx1"/>
              </a:solidFill>
              <a:effectLst/>
              <a:latin typeface="+mn-lt"/>
              <a:ea typeface="+mn-ea"/>
              <a:cs typeface="+mn-cs"/>
            </a:endParaRPr>
          </a:p>
          <a:p>
            <a:pPr algn="r" rt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B31E08-A3D5-47B3-94E6-4A1071896A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984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قَبْلَ أَنْ نَبْدَأَ دَرْسَ الْيَوْمِ، سَنَلْعَبُ لُعْبَةً تُساعِدُنا في الِانْتِباهِ وَتَقْوِيَةِ الذَّاكِرَةِ.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في هَذا النَّشاطِ عَلَيْكُمُ الِانْتِباه وَالتَّرْكيز جَيِّداً في الصُّورَةِ. اُنْظُروا جَيِّداً في الصُّورَةِ الْأُولى وَالثّانِيَةِ. الْفارِقُ الرّابِعُ: العَلَمُ فَوْقَ الشِّراعِ.... أَحْسَنْتُم حاوِلوا أَنْ تَجِدوا الْفَوارِقَ بَيْنَ الصُّورَةِ الْأولى وَالثّانِيَةِ.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انْتَبِهوا هُناكَ أَرْبَعَةُ فَوارِقَ، حاوِلِوا الْعُثورَ عَلَيْها.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الْأَوَّلُ: أَشِعَّةُ الشَّمْسِ .... أَحْسَنْتُمْ.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الثّاني: الطّائِرُ .... أَحْسَنْتُمْ. </a:t>
            </a:r>
            <a:endParaRPr lang="en-US" sz="1200" kern="1200" dirty="0">
              <a:solidFill>
                <a:schemeClr val="tx1"/>
              </a:solidFill>
              <a:latin typeface="+mn-lt"/>
              <a:ea typeface="+mn-ea"/>
              <a:cs typeface="+mn-cs"/>
            </a:endParaRPr>
          </a:p>
          <a:p>
            <a:pPr lvl="0" algn="r" rtl="1"/>
            <a:r>
              <a:rPr lang="ar-LB" sz="1200" kern="1200" dirty="0">
                <a:solidFill>
                  <a:schemeClr val="tx1"/>
                </a:solidFill>
                <a:latin typeface="+mn-lt"/>
                <a:ea typeface="+mn-ea"/>
                <a:cs typeface="+mn-cs"/>
              </a:rPr>
              <a:t>الْفارِقُ الثّالِثُ: السَّمَكَةُ..... أَحْسَنْتُمْ.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2</a:t>
            </a:fld>
            <a:endParaRPr lang="en-US"/>
          </a:p>
        </p:txBody>
      </p:sp>
    </p:spTree>
    <p:extLst>
      <p:ext uri="{BB962C8B-B14F-4D97-AF65-F5344CB8AC3E}">
        <p14:creationId xmlns:p14="http://schemas.microsoft.com/office/powerpoint/2010/main" val="1145702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الذَّاكِرَةِ.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وَالتَّرْكيز جَيِّداً في الصُّورَةِ. اُنْظُروا جَيِّداً في الصُّورَةِ الْأُولى وَالثّانِيَةِ. حاوِلوا أَنْ تَجِدوا الْفَوارِقَ بَيْنَ الصُّورَةِ الْأولى وَالثّانِيَةِ.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انْتَبِهوا هُناكَ سِتَّةُ فَوارِقَ، حاوِلِوا الْعُثورَ عَلَيْها. </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الْأَوَّلُ: ثَمَرَةُ التُّفّاحِ....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الثّاني: الشَّمْسُ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الثّالِثُ: بابُ الْمَنْزِلِ.....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الرّابِعُ: الشُّبّاكُ ....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الخامِسُ: الْمِدْخَنَةُ.... أَحْسَنْتُمْ.</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الْفارِقُ السَّادِسُ: الدَّوائِرُ عَلى ثَمَرَةِ الفِطْرِ.... أَحْسَنْتُمْ.</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E63B1EC-C6D5-4B64-AF13-8E9A5729E30E}" type="slidenum">
              <a:rPr lang="en-US" smtClean="0"/>
              <a:pPr/>
              <a:t>3</a:t>
            </a:fld>
            <a:endParaRPr lang="en-US"/>
          </a:p>
        </p:txBody>
      </p:sp>
    </p:spTree>
    <p:extLst>
      <p:ext uri="{BB962C8B-B14F-4D97-AF65-F5344CB8AC3E}">
        <p14:creationId xmlns:p14="http://schemas.microsoft.com/office/powerpoint/2010/main" val="1579969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en-US" sz="1200" kern="1200" dirty="0">
                <a:solidFill>
                  <a:schemeClr val="tx1"/>
                </a:solidFill>
                <a:latin typeface="+mn-lt"/>
                <a:ea typeface="+mn-ea"/>
                <a:cs typeface="+mn-cs"/>
              </a:rPr>
              <a:t> </a:t>
            </a:r>
          </a:p>
          <a:p>
            <a:pPr algn="r" rtl="1"/>
            <a:r>
              <a:rPr lang="ar-LB" sz="1200" kern="1200" dirty="0">
                <a:solidFill>
                  <a:schemeClr val="tx1"/>
                </a:solidFill>
                <a:effectLst/>
                <a:latin typeface="+mn-lt"/>
                <a:ea typeface="+mn-ea"/>
                <a:cs typeface="+mn-cs"/>
              </a:rPr>
              <a:t>قَبْلَ أَنْ نَبْدَأَ دَرْسَ الْيَوْمِ، سَنَلْعَبُ لُعْبَةً تُساعِدُنا في الِانْتِباهِ وَتَقْوِيَةِ الذِّهْنِ وَالتَّرْكيزِ.</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في هذا النَّشاطِ عَلَيْكُمُ الِانْتِباه واتِّباع التَّعْليماتِ حَتَّى تَتَذَكَّروا الْأَشْياءَ الْمَوجودَةَ في الْغُرْفَةِ قَدْرَالْإمْكانِ. اُنْظُروا حَوْلَكُمْ، ماذا يوجَدُ في الْغُرْفَةِ. الْآنَ، أَغْمِضوا أَعْيُنَكُمْ قَليلًا، وَحاوِلوا أَنْ تَتَذَكَّروا ما رَأَيْتُمْ في الْغُرْفَةِ.</a:t>
            </a:r>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مَرَّةً أُخْرى، اِفْتَحوا أَعْيُنَكُمْ، وَانْظُروا حَوْلَكُمْ وَتَأَكَّدوا ما إِذا فاتَكُمْ أَيُّ شَيْءٍ. أَغْمِضوا أَعْيُنَكُمْ مَرَّةً أُخْرى، وَأَخْبِروا ما رَأَيْتُمْ في الْغُرْفَةِ.  هَلْ تَذَكَّرْتُمْ عَدَدًا أَكْبَرَ مِنَ الْأَشْياءِ؟ لِماذا؟ لَقَدِ اسْتَعَنْتُمْ بِقُوَّةِ الِانْتِباهِ! هَذِهِ الْقُوَّةُ تُساعِدُكُمْ عَلى التَّرْكيزِ لِحِفْظِ الْأَشْياءِ في ذاكِرَتِكُمْ، كَما تُساعِدُكُمْ عَلى التَّعَلُّمِ! سَنَسْتَعينُ بِقُوَّةِ الِانْتِباهِ حَتّى نَتَعَلَّمَ دَرْسَ الْيَوْمِ. هَلْ أَنْتُمْ جاهِزونَ؟</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DB31E08-A3D5-47B3-94E6-4A1071896AE0}" type="slidenum">
              <a:rPr lang="en-US" smtClean="0"/>
              <a:pPr/>
              <a:t>4</a:t>
            </a:fld>
            <a:endParaRPr lang="en-US"/>
          </a:p>
        </p:txBody>
      </p:sp>
    </p:spTree>
    <p:extLst>
      <p:ext uri="{BB962C8B-B14F-4D97-AF65-F5344CB8AC3E}">
        <p14:creationId xmlns:p14="http://schemas.microsoft.com/office/powerpoint/2010/main" val="1271759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سَنَتَعَلَّمُ الْقليلَ عَنْ أَنْفُسِنا. لِذَلِكَ سَأَطْلُبُ إليكَ إحْضارَ وَرَقَةٍ بَيْضاءَ وَقَلَمِ رَصاصٍ. اُرْسُمْ ثَلاثَةَ بالوناتِ. في كُلِّ بالونٍ اُرْسُمْ أَوْ اُكْتُبْ إجابَةَ السُّؤالِ الَّذي سَأَسْأَلُهُ لَكَ. هَلْ أَنْتَ جاهِزٌ؟ هَيّا بِنا.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الْأَوَّلِ: مَنْ هُوَ صديقُكَ الْمُفَضَّلُ؟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الثّاني: مَعَ مَنْ تُحِبُّ اللَّعِبَ في الْمَدْرَسَةِ؟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اُرْسُمْ في الْبالونِ الثّالِثِ: ما هُوَ حَيَوانُكَ الْمُفَضَّلُ؟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هَلْ أَحْبَبْتَ  هذا النَّشاطَ ؟ هذِهِ الْبالوناتُ سَتُساعِدُكَ عَلى تَذَكُّرِ قُدُراتِكَ وَالْأَشْخاصِ وَالْأَشْياء الّتي تُحِبُّها!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82855F-84BC-491F-9EDD-4C66C26D2FE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9360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55563" lvl="0" indent="0" algn="r" rtl="1">
              <a:lnSpc>
                <a:spcPct val="150000"/>
              </a:lnSpc>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طابَ يَوْمُكُم يا أَصْدِقائي. </a:t>
            </a:r>
          </a:p>
          <a:p>
            <a:pPr marL="55563" lvl="0" indent="0" algn="r" rtl="1">
              <a:lnSpc>
                <a:spcPct val="150000"/>
              </a:lnSpc>
              <a:spcBef>
                <a:spcPts val="0"/>
              </a:spcBef>
              <a:spcAft>
                <a:spcPts val="0"/>
              </a:spcAft>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أَشْعُرُ الْيَوْمَ أَنّني سَعيدَةٌ.</a:t>
            </a:r>
          </a:p>
          <a:p>
            <a:pPr marL="55563" lvl="0" indent="0" algn="r" rtl="1">
              <a:lnSpc>
                <a:spcPct val="150000"/>
              </a:lnSpc>
              <a:spcBef>
                <a:spcPts val="0"/>
              </a:spcBef>
              <a:spcAft>
                <a:spcPts val="0"/>
              </a:spcAft>
              <a:buClr>
                <a:srgbClr val="1CADE4"/>
              </a:buClr>
              <a:buNone/>
            </a:pPr>
            <a:r>
              <a:rPr lang="ar-LB" sz="1200" dirty="0">
                <a:solidFill>
                  <a:srgbClr val="002060"/>
                </a:solidFill>
                <a:latin typeface="Adobe Arabic" panose="02040503050201020203" pitchFamily="18" charset="-78"/>
                <a:cs typeface="Adobe Arabic" panose="02040503050201020203" pitchFamily="18" charset="-78"/>
              </a:rPr>
              <a:t>وأنْتُم كَيْفَ تَشْعُرون؟ </a:t>
            </a:r>
          </a:p>
          <a:p>
            <a:pPr marL="55563" lvl="0" indent="0" algn="r" rtl="1">
              <a:lnSpc>
                <a:spcPct val="150000"/>
              </a:lnSpc>
              <a:spcBef>
                <a:spcPts val="0"/>
              </a:spcBef>
              <a:spcAft>
                <a:spcPts val="0"/>
              </a:spcAft>
              <a:buClr>
                <a:srgbClr val="1CADE4"/>
              </a:buClr>
            </a:pPr>
            <a:r>
              <a:rPr lang="ar-LB" sz="1200" dirty="0">
                <a:solidFill>
                  <a:srgbClr val="002060"/>
                </a:solidFill>
                <a:latin typeface="Adobe Arabic" panose="02040503050201020203" pitchFamily="18" charset="-78"/>
                <a:cs typeface="Adobe Arabic" panose="02040503050201020203" pitchFamily="18" charset="-78"/>
              </a:rPr>
              <a:t>أَشْعُرُ أَنّني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63B1EC-C6D5-4B64-AF13-8E9A5729E30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936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في الِانْتِباهِ وَالتَّذَكُّرِ وَتَقْوِيَةِ الذِّهْنِ.</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في هذا النَّشاطِ عَلَيْكُمُ الِانْتِباه وَالإِصْغاء جَيِّدًا وَالتَّفاعُل مَعَ الْعِباراتِ الَّتي تَبْدَأُ بِـ "لَيْلى تَقولُ". </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فَعَلى سَبيلِ الْمِثالِ، عِنْدَما تَسْمَعُ "لَيْلى تَقولُ: اُلْمُسْ أَنْفَكَ!" يَجِبُ عَلَيْكَ لَمْسُ أَنْفِكَ. وَلكِنْ إذا قالَ فَقَطْ: "دوروا في الْمَكانِ" فيَجِبُ أَلّا تَدورَ في الْمَكانِ (وَلكِنْ، بِالْعَكْسِ اثْبُتْ في مَكانِكَ).</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إذا لَمْ تَبْدَأِ الْعِبارَةُ بـِ "لَيْلى تَقولُ ... "مِنْ مِثْلِ"طَبْطِبْ عَلی رَأْسِكَ"، وَقُمْتَ بِذلِكَ، عَلَيْكَ التَّوَقُّفُ وَالْبَدْءُ مِنْ جَديدٍ.</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اِسْتَمِرَّ بِاللَّعِبِ حَتّى تَتَّبِعَ التَّعْليماتِ الصَّحيحَةَ مِنْ دونِ الْوُقوعِ في الْخَطَأِ.</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"في هذِهِ اللُّعْبَةِ اسْتَخْدَمْتُمُ التَّرْكيزَ وَالْحَرَكاتِ عَلى ما کانَتْ تَقولُهُ نَدى، وَالْقِيامَ فَقَطْ بِالْأَشْياءِ الَّتي تَبْدَأُ بـِ "لَيْلى تَقولُ ..." </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6E63B1EC-C6D5-4B64-AF13-8E9A5729E30E}" type="slidenum">
              <a:rPr lang="en-US" smtClean="0"/>
              <a:pPr/>
              <a:t>7</a:t>
            </a:fld>
            <a:endParaRPr lang="en-US"/>
          </a:p>
        </p:txBody>
      </p:sp>
    </p:spTree>
    <p:extLst>
      <p:ext uri="{BB962C8B-B14F-4D97-AF65-F5344CB8AC3E}">
        <p14:creationId xmlns:p14="http://schemas.microsoft.com/office/powerpoint/2010/main" val="3466155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عَلى التَّعَرُّفِ أَكْثَرَ إِلى الشَّخْصِ الْمُفَضَّلِ لَدَيْنا. لِنَلْعَبْ هذِهِ اللُّعْبَةَ سَأَطْلُبُ إليْكَ إِحْضارَ وَرَقَةٍ بَيْضاءَ وَقَلَمِ رَصاصٍ لِتَرْسُمَ بَطَلَكَ أَوِ الشَّخْصَ الَّذي تَتَطَلَّعُ إِلَيْهِ أَوْ تُريدُ أَنْ تَكونَ مْثْلَهُ؟</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هَيّا بِنا، فَكِّرْ مَنْ هُوَ أّكْثَرُ شَخْصٍ تُحِبُّهُ وَتَعْتَبِرُهُ بَطَلَكَ؟ أَنا أَعْتَبِرُ أَنَّ أَبي هُوَ أَقْوى وَأَفْضَلُ بَطَلٍ فَهُوَ يُساعِدُني دائِمًا. أَمّا أَنْتَ فَمَنْ هُوَ بَطَلُكَ؟ عِنْدَما تُنْهي الرَّسْمَةَ يُمْكِنُكَ أَنْ تُعْطِيَها لَهُ أَوْ لَها.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C467C1-6FB2-4A73-A497-41901D705B27}" type="slidenum">
              <a:rPr lang="en-US" smtClean="0"/>
              <a:pPr/>
              <a:t>9</a:t>
            </a:fld>
            <a:endParaRPr lang="en-US"/>
          </a:p>
        </p:txBody>
      </p:sp>
    </p:spTree>
    <p:extLst>
      <p:ext uri="{BB962C8B-B14F-4D97-AF65-F5344CB8AC3E}">
        <p14:creationId xmlns:p14="http://schemas.microsoft.com/office/powerpoint/2010/main" val="674290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r" rtl="1"/>
            <a:r>
              <a:rPr lang="ar-LB" sz="1200" b="1" kern="1200" dirty="0">
                <a:solidFill>
                  <a:schemeClr val="tx1"/>
                </a:solidFill>
                <a:latin typeface="+mn-lt"/>
                <a:ea typeface="+mn-ea"/>
                <a:cs typeface="+mn-cs"/>
              </a:rPr>
              <a:t>في هذا النَّشاطِ لِنَلْعَبْ لُعْبَةً لِمُساعَدَتِنا عَلى فَهْمِ مَشاعِرِنا. هَيّا بِنا نَتَخَيَّلُ بَعْضَ الْمَواقِفِ الْيَوْمِيَّةِ وَنُفَكِّرُ كَيْفَ تَشْعُرونَ وَماذا سَتَفْعَلونَ عِنْدَما يَأْخُذُ أحَدٌ شَيْئًا يَخُصُّكُم؟</a:t>
            </a:r>
            <a:endParaRPr lang="en-US" sz="1200" kern="1200" dirty="0">
              <a:solidFill>
                <a:schemeClr val="tx1"/>
              </a:solidFill>
              <a:latin typeface="+mn-lt"/>
              <a:ea typeface="+mn-ea"/>
              <a:cs typeface="+mn-cs"/>
            </a:endParaRPr>
          </a:p>
          <a:p>
            <a:pPr algn="r" rtl="1"/>
            <a:r>
              <a:rPr lang="ar-LB" sz="1200" b="1" kern="1200" dirty="0">
                <a:solidFill>
                  <a:schemeClr val="tx1"/>
                </a:solidFill>
                <a:latin typeface="+mn-lt"/>
                <a:ea typeface="+mn-ea"/>
                <a:cs typeface="+mn-cs"/>
              </a:rPr>
              <a:t>لِنَلْعَبْ هذِهِ اللُّعْبَةَ، سَأَطْلُبُ إليكُم إِحْضارَ وَرَقَةٍ بَيْضاءَ وَقَلَمِ رَصاصٍ لِتَرْسُمَوا الشُّعورَ الَّذي تَشْعُرون بِهِ، </a:t>
            </a:r>
          </a:p>
          <a:p>
            <a:pPr algn="r" rtl="1"/>
            <a:r>
              <a:rPr lang="ar-LB" sz="1200" b="1" kern="1200" dirty="0">
                <a:solidFill>
                  <a:schemeClr val="tx1"/>
                </a:solidFill>
                <a:latin typeface="+mn-lt"/>
                <a:ea typeface="+mn-ea"/>
                <a:cs typeface="+mn-cs"/>
              </a:rPr>
              <a:t>كَيْفَ سَيَكونُ شُعورُكُم إِذا تَلَقَّيْتُم هَدِيَّةً؟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latin typeface="+mn-lt"/>
                <a:ea typeface="+mn-ea"/>
                <a:cs typeface="+mn-cs"/>
              </a:rPr>
              <a:t>كَيْفَ سَيَكونُ شُعورُكُم  إِذا سافَرَ أَحَدُ رِفاقِكُم بَعيدًا؟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algn="r" rtl="1"/>
            <a:endParaRPr lang="en-US" sz="1200" kern="1200" dirty="0">
              <a:solidFill>
                <a:schemeClr val="tx1"/>
              </a:solidFill>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latin typeface="+mn-lt"/>
                <a:ea typeface="+mn-ea"/>
                <a:cs typeface="+mn-cs"/>
              </a:rPr>
              <a:t>كَيْفَ سَيَكونُ شُعورُكُم  عِنْدَما تُحْضِرُ والِدَتُكُم مُفاجَأَةً لَكم؟ اَيُّ وَجْهٍ سَتَخْتارونَ؟ الْوَجْهَ السَّعيدَ أَو الْحزينَ أَو الغاضِبَ؟ هَيَّا ارْسموا ما تَشْعُرونَ بِهِ!</a:t>
            </a:r>
            <a:endParaRPr lang="en-US" sz="1200" kern="1200" dirty="0">
              <a:solidFill>
                <a:schemeClr val="tx1"/>
              </a:solidFill>
              <a:latin typeface="+mn-lt"/>
              <a:ea typeface="+mn-ea"/>
              <a:cs typeface="+mn-cs"/>
            </a:endParaRPr>
          </a:p>
          <a:p>
            <a:pPr algn="r" rtl="1"/>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C467C1-6FB2-4A73-A497-41901D705B27}" type="slidenum">
              <a:rPr lang="en-US" smtClean="0"/>
              <a:pPr/>
              <a:t>10</a:t>
            </a:fld>
            <a:endParaRPr lang="en-US"/>
          </a:p>
        </p:txBody>
      </p:sp>
    </p:spTree>
    <p:extLst>
      <p:ext uri="{BB962C8B-B14F-4D97-AF65-F5344CB8AC3E}">
        <p14:creationId xmlns:p14="http://schemas.microsoft.com/office/powerpoint/2010/main" val="3914648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9563A-7431-4C07-AD20-39977CC04D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5EB51F-560D-40B2-8AF2-EC3837D402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16BD7F-812E-454C-AADD-156898B4894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DD8C2C1C-465E-487C-B3B3-5DF2B53F5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E5219-9EA1-468F-B539-1C442E031CF3}"/>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2141228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E1914-5A43-465D-8852-6D2E19581F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5458F6-E405-465F-85D6-B57936AB72F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34DE7D-97C5-462C-AFA4-C80127B3F8CE}"/>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0C9E9F4C-9E31-4E6C-8F92-8439139106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BB82BA-E158-4B74-B3C1-FA1DB513E038}"/>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785393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6D8B06-E660-4551-B424-2BC00655BF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54F63A-45B5-43B8-A6EA-6864C5B04D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1D2CE3-1F41-40CE-8978-13C179C5AEC7}"/>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36A4055C-D100-440F-B3F3-F2EEABD830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246C05-9965-4593-8AFA-2B841A4F4445}"/>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4046702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1B927-7BDB-40EF-8666-B64C166393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337D3C-181B-4EAA-8DDB-8957409CDE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0AFD0-DA17-4263-8105-25A51B884D74}"/>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11CAE1CC-B900-46BB-BD13-3FBB5F7E54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CEDE9D-7E2A-46D3-90FA-BCFC2453DAC5}"/>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705332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E0733-B024-4C7A-8069-1441942309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2D3558-75D6-4847-A91D-D52F027744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AB7B56-054A-4918-B549-0F9DE1DC262C}"/>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CEF6DD07-9070-4C46-B6D9-2083BABACB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CB46DA-2A3C-413A-BD73-14DAF1FCC659}"/>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51572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B875B-E90F-4057-8995-85F8AA0941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C9651D-0A8C-415E-8A93-BBD41AD46D3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27AA14-FADC-43D1-B627-49FE17B3A0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2C2CF5-FD3E-4FD6-9346-817B63C3B7F1}"/>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4AD76B35-9E31-426E-8283-0C8407B6D1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A4388C-FE8E-4A65-9765-501B71615B1F}"/>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095998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9AA39-3BEB-48A2-8FDE-549EFFCB177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DC0D39-DFD1-4E1C-9A34-D6CE03B9AF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92CD2B-BE54-49BF-A1D8-C44ED2BFAE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E9FD90-60C9-4C1C-87B0-E79BCAD057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20F2BB-1C49-4DE0-90CF-D9D9D91C9A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34E3E5-9521-4137-ADA4-D8320B4422B7}"/>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8" name="Footer Placeholder 7">
            <a:extLst>
              <a:ext uri="{FF2B5EF4-FFF2-40B4-BE49-F238E27FC236}">
                <a16:creationId xmlns:a16="http://schemas.microsoft.com/office/drawing/2014/main" id="{87D78D61-E448-4DBD-97F5-D3E0F07973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AC6918-48D7-4260-8E9F-84683C57138C}"/>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61637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94AF9-541D-4473-872C-7D86789202D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E712E8-C34B-4747-8EFB-6FB289BCEB7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4" name="Footer Placeholder 3">
            <a:extLst>
              <a:ext uri="{FF2B5EF4-FFF2-40B4-BE49-F238E27FC236}">
                <a16:creationId xmlns:a16="http://schemas.microsoft.com/office/drawing/2014/main" id="{2846F157-FC18-432E-9764-10D52B54877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038725-AAE0-4516-A0D1-2738A1AE0A92}"/>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470356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9D98F8-65A0-4191-9F3A-45D05229CF0C}"/>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3" name="Footer Placeholder 2">
            <a:extLst>
              <a:ext uri="{FF2B5EF4-FFF2-40B4-BE49-F238E27FC236}">
                <a16:creationId xmlns:a16="http://schemas.microsoft.com/office/drawing/2014/main" id="{0BE0BCC8-D7CF-4230-B3BE-8F8BDFAE87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F48613-1EE7-4D99-BC59-DBC812E27B97}"/>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2368542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B3048-1BF6-4098-A992-617C94513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473F4D-8DD7-41D7-BF45-DB44D1EB43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1F5002-FE87-44B9-8954-3153BB14BE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2DBC36-8344-499B-997E-33A29D926B00}"/>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DB86F70E-E907-4802-8E5E-882D08B641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EDD86F-E35E-4E68-862D-323340F1CEB1}"/>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3667217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BBD4C-B8B8-4F92-BC79-AE79DF014C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09945B-5CB1-4067-A369-958D38FE2D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F565E6-9BD5-4E50-939D-B8D8E52A2B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1C5889-7057-442D-95AD-B09D62359B18}"/>
              </a:ext>
            </a:extLst>
          </p:cNvPr>
          <p:cNvSpPr>
            <a:spLocks noGrp="1"/>
          </p:cNvSpPr>
          <p:nvPr>
            <p:ph type="dt" sz="half" idx="10"/>
          </p:nvPr>
        </p:nvSpPr>
        <p:spPr/>
        <p:txBody>
          <a:bodyPr/>
          <a:lstStyle/>
          <a:p>
            <a:fld id="{A1AED9EB-74AB-4408-BC09-CA7FA2840064}" type="datetimeFigureOut">
              <a:rPr lang="en-US" smtClean="0"/>
              <a:t>2/27/2022</a:t>
            </a:fld>
            <a:endParaRPr lang="en-US"/>
          </a:p>
        </p:txBody>
      </p:sp>
      <p:sp>
        <p:nvSpPr>
          <p:cNvPr id="6" name="Footer Placeholder 5">
            <a:extLst>
              <a:ext uri="{FF2B5EF4-FFF2-40B4-BE49-F238E27FC236}">
                <a16:creationId xmlns:a16="http://schemas.microsoft.com/office/drawing/2014/main" id="{981A08E2-F25B-4609-818D-5002B48B83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732649-D794-429E-B30F-922530541B94}"/>
              </a:ext>
            </a:extLst>
          </p:cNvPr>
          <p:cNvSpPr>
            <a:spLocks noGrp="1"/>
          </p:cNvSpPr>
          <p:nvPr>
            <p:ph type="sldNum" sz="quarter" idx="12"/>
          </p:nvPr>
        </p:nvSpPr>
        <p:spPr/>
        <p:txBody>
          <a:bodyPr/>
          <a:lstStyle/>
          <a:p>
            <a:fld id="{68A96204-921F-4562-AE7B-B9E2049EA556}" type="slidenum">
              <a:rPr lang="en-US" smtClean="0"/>
              <a:t>‹#›</a:t>
            </a:fld>
            <a:endParaRPr lang="en-US"/>
          </a:p>
        </p:txBody>
      </p:sp>
    </p:spTree>
    <p:extLst>
      <p:ext uri="{BB962C8B-B14F-4D97-AF65-F5344CB8AC3E}">
        <p14:creationId xmlns:p14="http://schemas.microsoft.com/office/powerpoint/2010/main" val="10111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4F324-4A24-40D5-9B41-B461DCEF92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5810EF-9DC3-4BB2-B230-20A4D7FB50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BFAA48-DB7F-43C0-8FAC-C240E0986C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ED9EB-74AB-4408-BC09-CA7FA2840064}" type="datetimeFigureOut">
              <a:rPr lang="en-US" smtClean="0"/>
              <a:t>2/27/2022</a:t>
            </a:fld>
            <a:endParaRPr lang="en-US"/>
          </a:p>
        </p:txBody>
      </p:sp>
      <p:sp>
        <p:nvSpPr>
          <p:cNvPr id="5" name="Footer Placeholder 4">
            <a:extLst>
              <a:ext uri="{FF2B5EF4-FFF2-40B4-BE49-F238E27FC236}">
                <a16:creationId xmlns:a16="http://schemas.microsoft.com/office/drawing/2014/main" id="{9F465727-792D-4136-BE76-7943D9F06E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45393F8-4C67-435F-9458-77B8484AA3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96204-921F-4562-AE7B-B9E2049EA556}" type="slidenum">
              <a:rPr lang="en-US" smtClean="0"/>
              <a:t>‹#›</a:t>
            </a:fld>
            <a:endParaRPr lang="en-US"/>
          </a:p>
        </p:txBody>
      </p:sp>
    </p:spTree>
    <p:extLst>
      <p:ext uri="{BB962C8B-B14F-4D97-AF65-F5344CB8AC3E}">
        <p14:creationId xmlns:p14="http://schemas.microsoft.com/office/powerpoint/2010/main" val="737086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slideLayout" Target="../slideLayouts/slideLayout2.xml"/><Relationship Id="rId7" Type="http://schemas.openxmlformats.org/officeDocument/2006/relationships/image" Target="../media/image73.png"/><Relationship Id="rId2" Type="http://schemas.openxmlformats.org/officeDocument/2006/relationships/audio" Target="../media/media16.mp3"/><Relationship Id="rId1" Type="http://schemas.microsoft.com/office/2007/relationships/media" Target="../media/media16.mp3"/><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9.png"/><Relationship Id="rId10" Type="http://schemas.openxmlformats.org/officeDocument/2006/relationships/image" Target="../media/image76.png"/><Relationship Id="rId4" Type="http://schemas.openxmlformats.org/officeDocument/2006/relationships/notesSlide" Target="../notesSlides/notesSlide9.xml"/><Relationship Id="rId9" Type="http://schemas.openxmlformats.org/officeDocument/2006/relationships/image" Target="../media/image75.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85.png"/><Relationship Id="rId18" Type="http://schemas.openxmlformats.org/officeDocument/2006/relationships/image" Target="../media/image90.png"/><Relationship Id="rId3" Type="http://schemas.openxmlformats.org/officeDocument/2006/relationships/slideLayout" Target="../slideLayouts/slideLayout2.xml"/><Relationship Id="rId7" Type="http://schemas.openxmlformats.org/officeDocument/2006/relationships/image" Target="../media/image80.png"/><Relationship Id="rId12" Type="http://schemas.openxmlformats.org/officeDocument/2006/relationships/image" Target="../media/image84.png"/><Relationship Id="rId17" Type="http://schemas.openxmlformats.org/officeDocument/2006/relationships/image" Target="../media/image89.png"/><Relationship Id="rId2" Type="http://schemas.openxmlformats.org/officeDocument/2006/relationships/audio" Target="../media/media17.mp3"/><Relationship Id="rId16" Type="http://schemas.openxmlformats.org/officeDocument/2006/relationships/image" Target="../media/image88.png"/><Relationship Id="rId1" Type="http://schemas.microsoft.com/office/2007/relationships/media" Target="../media/media17.mp3"/><Relationship Id="rId6" Type="http://schemas.openxmlformats.org/officeDocument/2006/relationships/image" Target="../media/image79.png"/><Relationship Id="rId11" Type="http://schemas.openxmlformats.org/officeDocument/2006/relationships/image" Target="../media/image83.png"/><Relationship Id="rId5" Type="http://schemas.openxmlformats.org/officeDocument/2006/relationships/image" Target="../media/image78.png"/><Relationship Id="rId15" Type="http://schemas.openxmlformats.org/officeDocument/2006/relationships/image" Target="../media/image87.png"/><Relationship Id="rId10" Type="http://schemas.openxmlformats.org/officeDocument/2006/relationships/image" Target="../media/image82.png"/><Relationship Id="rId4" Type="http://schemas.openxmlformats.org/officeDocument/2006/relationships/notesSlide" Target="../notesSlides/notesSlide10.xml"/><Relationship Id="rId9" Type="http://schemas.openxmlformats.org/officeDocument/2006/relationships/image" Target="../media/image81.png"/><Relationship Id="rId14" Type="http://schemas.openxmlformats.org/officeDocument/2006/relationships/image" Target="../media/image8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notesSlide" Target="../notesSlides/notesSlide4.xm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slideLayout" Target="../slideLayouts/slideLayout2.xm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9.png"/><Relationship Id="rId11" Type="http://schemas.openxmlformats.org/officeDocument/2006/relationships/image" Target="../media/image19.png"/><Relationship Id="rId5" Type="http://schemas.openxmlformats.org/officeDocument/2006/relationships/image" Target="../media/image14.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notesSlide" Target="../notesSlides/notesSlide5.xml"/><Relationship Id="rId9" Type="http://schemas.openxmlformats.org/officeDocument/2006/relationships/image" Target="../media/image17.pn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2.xml"/><Relationship Id="rId7" Type="http://schemas.openxmlformats.org/officeDocument/2006/relationships/image" Target="../media/image2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5.png"/><Relationship Id="rId11" Type="http://schemas.openxmlformats.org/officeDocument/2006/relationships/image" Target="../media/image9.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notesSlide" Target="../notesSlides/notesSlide6.xml"/><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audio" Target="../media/media7.m4a"/><Relationship Id="rId13" Type="http://schemas.microsoft.com/office/2007/relationships/media" Target="../media/media10.m4a"/><Relationship Id="rId18" Type="http://schemas.openxmlformats.org/officeDocument/2006/relationships/audio" Target="../media/media12.m4a"/><Relationship Id="rId26" Type="http://schemas.openxmlformats.org/officeDocument/2006/relationships/image" Target="../media/image32.png"/><Relationship Id="rId39" Type="http://schemas.openxmlformats.org/officeDocument/2006/relationships/image" Target="../media/image45.png"/><Relationship Id="rId3" Type="http://schemas.microsoft.com/office/2007/relationships/media" Target="../media/media5.m4a"/><Relationship Id="rId21" Type="http://schemas.openxmlformats.org/officeDocument/2006/relationships/slideLayout" Target="../slideLayouts/slideLayout2.xml"/><Relationship Id="rId34" Type="http://schemas.openxmlformats.org/officeDocument/2006/relationships/image" Target="../media/image40.png"/><Relationship Id="rId42" Type="http://schemas.openxmlformats.org/officeDocument/2006/relationships/image" Target="../media/image10.png"/><Relationship Id="rId7" Type="http://schemas.microsoft.com/office/2007/relationships/media" Target="../media/media7.m4a"/><Relationship Id="rId12" Type="http://schemas.openxmlformats.org/officeDocument/2006/relationships/audio" Target="../media/media9.m4a"/><Relationship Id="rId17" Type="http://schemas.microsoft.com/office/2007/relationships/media" Target="../media/media12.m4a"/><Relationship Id="rId25" Type="http://schemas.openxmlformats.org/officeDocument/2006/relationships/image" Target="../media/image9.png"/><Relationship Id="rId33" Type="http://schemas.openxmlformats.org/officeDocument/2006/relationships/image" Target="../media/image39.png"/><Relationship Id="rId38" Type="http://schemas.openxmlformats.org/officeDocument/2006/relationships/image" Target="../media/image44.png"/><Relationship Id="rId2" Type="http://schemas.openxmlformats.org/officeDocument/2006/relationships/audio" Target="../media/media4.m4a"/><Relationship Id="rId16" Type="http://schemas.openxmlformats.org/officeDocument/2006/relationships/audio" Target="../media/media11.m4a"/><Relationship Id="rId20" Type="http://schemas.microsoft.com/office/2007/relationships/media" Target="../media/media13.mp3"/><Relationship Id="rId29" Type="http://schemas.openxmlformats.org/officeDocument/2006/relationships/image" Target="../media/image35.png"/><Relationship Id="rId41" Type="http://schemas.openxmlformats.org/officeDocument/2006/relationships/image" Target="../media/image47.png"/><Relationship Id="rId1" Type="http://schemas.microsoft.com/office/2007/relationships/media" Target="../media/media4.m4a"/><Relationship Id="rId6" Type="http://schemas.openxmlformats.org/officeDocument/2006/relationships/audio" Target="../media/media6.m4a"/><Relationship Id="rId11" Type="http://schemas.microsoft.com/office/2007/relationships/media" Target="../media/media9.m4a"/><Relationship Id="rId24" Type="http://schemas.openxmlformats.org/officeDocument/2006/relationships/image" Target="../media/image31.png"/><Relationship Id="rId32" Type="http://schemas.openxmlformats.org/officeDocument/2006/relationships/image" Target="../media/image38.png"/><Relationship Id="rId37" Type="http://schemas.openxmlformats.org/officeDocument/2006/relationships/image" Target="../media/image43.png"/><Relationship Id="rId40" Type="http://schemas.openxmlformats.org/officeDocument/2006/relationships/image" Target="../media/image46.png"/><Relationship Id="rId5" Type="http://schemas.microsoft.com/office/2007/relationships/media" Target="../media/media6.m4a"/><Relationship Id="rId15" Type="http://schemas.microsoft.com/office/2007/relationships/media" Target="../media/media11.m4a"/><Relationship Id="rId23" Type="http://schemas.openxmlformats.org/officeDocument/2006/relationships/image" Target="../media/image30.png"/><Relationship Id="rId28" Type="http://schemas.openxmlformats.org/officeDocument/2006/relationships/image" Target="../media/image34.png"/><Relationship Id="rId36" Type="http://schemas.openxmlformats.org/officeDocument/2006/relationships/image" Target="../media/image42.png"/><Relationship Id="rId10" Type="http://schemas.openxmlformats.org/officeDocument/2006/relationships/audio" Target="../media/media8.m4a"/><Relationship Id="rId19" Type="http://schemas.openxmlformats.org/officeDocument/2006/relationships/audio" Target="NULL" TargetMode="External"/><Relationship Id="rId31" Type="http://schemas.openxmlformats.org/officeDocument/2006/relationships/image" Target="../media/image37.png"/><Relationship Id="rId4" Type="http://schemas.openxmlformats.org/officeDocument/2006/relationships/audio" Target="../media/media5.m4a"/><Relationship Id="rId9" Type="http://schemas.microsoft.com/office/2007/relationships/media" Target="../media/media8.m4a"/><Relationship Id="rId14" Type="http://schemas.openxmlformats.org/officeDocument/2006/relationships/audio" Target="../media/media10.m4a"/><Relationship Id="rId22" Type="http://schemas.openxmlformats.org/officeDocument/2006/relationships/notesSlide" Target="../notesSlides/notesSlide7.xml"/><Relationship Id="rId27" Type="http://schemas.openxmlformats.org/officeDocument/2006/relationships/image" Target="../media/image33.png"/><Relationship Id="rId30" Type="http://schemas.openxmlformats.org/officeDocument/2006/relationships/image" Target="../media/image36.png"/><Relationship Id="rId35" Type="http://schemas.openxmlformats.org/officeDocument/2006/relationships/image" Target="../media/image41.png"/></Relationships>
</file>

<file path=ppt/slides/_rels/slide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slideLayout" Target="../slideLayouts/slideLayout2.xml"/><Relationship Id="rId21" Type="http://schemas.openxmlformats.org/officeDocument/2006/relationships/image" Target="../media/image64.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openxmlformats.org/officeDocument/2006/relationships/audio" Target="../media/media14.mp3"/><Relationship Id="rId16" Type="http://schemas.openxmlformats.org/officeDocument/2006/relationships/image" Target="../media/image59.png"/><Relationship Id="rId20" Type="http://schemas.openxmlformats.org/officeDocument/2006/relationships/image" Target="../media/image63.png"/><Relationship Id="rId1" Type="http://schemas.microsoft.com/office/2007/relationships/media" Target="../media/media14.mp3"/><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19" Type="http://schemas.openxmlformats.org/officeDocument/2006/relationships/image" Target="../media/image62.png"/><Relationship Id="rId4" Type="http://schemas.openxmlformats.org/officeDocument/2006/relationships/image" Target="../media/image9.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customXml" Target="../ink/ink2.xml"/><Relationship Id="rId18" Type="http://schemas.openxmlformats.org/officeDocument/2006/relationships/image" Target="../media/image18.emf"/><Relationship Id="rId26" Type="http://schemas.openxmlformats.org/officeDocument/2006/relationships/image" Target="../media/image22.emf"/><Relationship Id="rId39" Type="http://schemas.openxmlformats.org/officeDocument/2006/relationships/image" Target="../media/image71.png"/><Relationship Id="rId3" Type="http://schemas.openxmlformats.org/officeDocument/2006/relationships/slideLayout" Target="../slideLayouts/slideLayout2.xml"/><Relationship Id="rId21" Type="http://schemas.openxmlformats.org/officeDocument/2006/relationships/customXml" Target="../ink/ink6.xml"/><Relationship Id="rId34" Type="http://schemas.openxmlformats.org/officeDocument/2006/relationships/image" Target="../media/image26.emf"/><Relationship Id="rId7" Type="http://schemas.openxmlformats.org/officeDocument/2006/relationships/image" Target="../media/image67.png"/><Relationship Id="rId12" Type="http://schemas.openxmlformats.org/officeDocument/2006/relationships/image" Target="../media/image15.emf"/><Relationship Id="rId17" Type="http://schemas.openxmlformats.org/officeDocument/2006/relationships/customXml" Target="../ink/ink4.xml"/><Relationship Id="rId25" Type="http://schemas.openxmlformats.org/officeDocument/2006/relationships/customXml" Target="../ink/ink8.xml"/><Relationship Id="rId33" Type="http://schemas.openxmlformats.org/officeDocument/2006/relationships/customXml" Target="../ink/ink12.xml"/><Relationship Id="rId38" Type="http://schemas.openxmlformats.org/officeDocument/2006/relationships/image" Target="../media/image28.emf"/><Relationship Id="rId2" Type="http://schemas.openxmlformats.org/officeDocument/2006/relationships/audio" Target="../media/media15.mp3"/><Relationship Id="rId16" Type="http://schemas.openxmlformats.org/officeDocument/2006/relationships/image" Target="../media/image17.emf"/><Relationship Id="rId20" Type="http://schemas.openxmlformats.org/officeDocument/2006/relationships/image" Target="../media/image19.emf"/><Relationship Id="rId29" Type="http://schemas.openxmlformats.org/officeDocument/2006/relationships/customXml" Target="../ink/ink10.xml"/><Relationship Id="rId1" Type="http://schemas.microsoft.com/office/2007/relationships/media" Target="../media/media15.mp3"/><Relationship Id="rId6" Type="http://schemas.openxmlformats.org/officeDocument/2006/relationships/image" Target="../media/image66.png"/><Relationship Id="rId11" Type="http://schemas.openxmlformats.org/officeDocument/2006/relationships/customXml" Target="../ink/ink1.xml"/><Relationship Id="rId24" Type="http://schemas.openxmlformats.org/officeDocument/2006/relationships/image" Target="../media/image21.emf"/><Relationship Id="rId32" Type="http://schemas.openxmlformats.org/officeDocument/2006/relationships/image" Target="../media/image25.emf"/><Relationship Id="rId37" Type="http://schemas.openxmlformats.org/officeDocument/2006/relationships/customXml" Target="../ink/ink14.xml"/><Relationship Id="rId5" Type="http://schemas.openxmlformats.org/officeDocument/2006/relationships/image" Target="../media/image9.png"/><Relationship Id="rId15" Type="http://schemas.openxmlformats.org/officeDocument/2006/relationships/customXml" Target="../ink/ink3.xml"/><Relationship Id="rId23" Type="http://schemas.openxmlformats.org/officeDocument/2006/relationships/customXml" Target="../ink/ink7.xml"/><Relationship Id="rId28" Type="http://schemas.openxmlformats.org/officeDocument/2006/relationships/image" Target="../media/image23.emf"/><Relationship Id="rId36" Type="http://schemas.openxmlformats.org/officeDocument/2006/relationships/image" Target="../media/image27.emf"/><Relationship Id="rId10" Type="http://schemas.openxmlformats.org/officeDocument/2006/relationships/image" Target="../media/image70.png"/><Relationship Id="rId19" Type="http://schemas.openxmlformats.org/officeDocument/2006/relationships/customXml" Target="../ink/ink5.xml"/><Relationship Id="rId31" Type="http://schemas.openxmlformats.org/officeDocument/2006/relationships/customXml" Target="../ink/ink11.xml"/><Relationship Id="rId4" Type="http://schemas.openxmlformats.org/officeDocument/2006/relationships/notesSlide" Target="../notesSlides/notesSlide8.xml"/><Relationship Id="rId9" Type="http://schemas.openxmlformats.org/officeDocument/2006/relationships/image" Target="../media/image69.png"/><Relationship Id="rId14" Type="http://schemas.openxmlformats.org/officeDocument/2006/relationships/image" Target="../media/image16.emf"/><Relationship Id="rId22" Type="http://schemas.openxmlformats.org/officeDocument/2006/relationships/image" Target="../media/image20.emf"/><Relationship Id="rId27" Type="http://schemas.openxmlformats.org/officeDocument/2006/relationships/customXml" Target="../ink/ink9.xml"/><Relationship Id="rId30" Type="http://schemas.openxmlformats.org/officeDocument/2006/relationships/image" Target="../media/image24.emf"/><Relationship Id="rId35" Type="http://schemas.openxmlformats.org/officeDocument/2006/relationships/customXml" Target="../ink/ink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63659E9-D215-45D8-A63B-CFAC33BFB2A6}"/>
              </a:ext>
            </a:extLst>
          </p:cNvPr>
          <p:cNvPicPr>
            <a:picLocks noChangeAspect="1"/>
          </p:cNvPicPr>
          <p:nvPr/>
        </p:nvPicPr>
        <p:blipFill rotWithShape="1">
          <a:blip r:embed="rId3">
            <a:extLst>
              <a:ext uri="{28A0092B-C50C-407E-A947-70E740481C1C}">
                <a14:useLocalDpi xmlns:a14="http://schemas.microsoft.com/office/drawing/2010/main" val="0"/>
              </a:ext>
            </a:extLst>
          </a:blip>
          <a:srcRect t="3929"/>
          <a:stretch/>
        </p:blipFill>
        <p:spPr>
          <a:xfrm>
            <a:off x="481322" y="2689412"/>
            <a:ext cx="5410445" cy="2598948"/>
          </a:xfrm>
          <a:prstGeom prst="rect">
            <a:avLst/>
          </a:prstGeom>
        </p:spPr>
      </p:pic>
      <p:sp>
        <p:nvSpPr>
          <p:cNvPr id="3" name="Content Placeholder 2"/>
          <p:cNvSpPr>
            <a:spLocks noGrp="1"/>
          </p:cNvSpPr>
          <p:nvPr>
            <p:ph idx="1"/>
          </p:nvPr>
        </p:nvSpPr>
        <p:spPr>
          <a:xfrm>
            <a:off x="3491345" y="991848"/>
            <a:ext cx="7969170" cy="1398779"/>
          </a:xfrm>
        </p:spPr>
        <p:txBody>
          <a:bodyPr>
            <a:normAutofit/>
          </a:bodyPr>
          <a:lstStyle/>
          <a:p>
            <a:pPr marL="0" indent="0" algn="r">
              <a:buNone/>
            </a:pPr>
            <a:r>
              <a:rPr lang="ar-LB" sz="2400" b="1" dirty="0"/>
              <a:t> </a:t>
            </a:r>
            <a:r>
              <a:rPr lang="ar-LB" sz="3200" b="1" dirty="0">
                <a:solidFill>
                  <a:srgbClr val="002060"/>
                </a:solidFill>
                <a:latin typeface="Adobe Arabic" panose="02040503050201020203" pitchFamily="18" charset="-78"/>
                <a:cs typeface="Adobe Arabic" panose="02040503050201020203" pitchFamily="18" charset="-78"/>
              </a:rPr>
              <a:t>قارِنوا بَيْنَ الصّورَتَيْنِ:</a:t>
            </a:r>
          </a:p>
          <a:p>
            <a:pPr algn="r" rtl="1"/>
            <a:r>
              <a:rPr lang="ar-LB" sz="3200" dirty="0">
                <a:solidFill>
                  <a:srgbClr val="002060"/>
                </a:solidFill>
                <a:latin typeface="Adobe Arabic" panose="02040503050201020203" pitchFamily="18" charset="-78"/>
                <a:cs typeface="Adobe Arabic" panose="02040503050201020203" pitchFamily="18" charset="-78"/>
              </a:rPr>
              <a:t>يوجَدُ سِتَّةُ فَوارِقَ بَيْنَ الصّورَتَيْنِ، هَلْ تَسْتَطيعونَ أَنْ تَجِدوها ؟</a:t>
            </a:r>
            <a:endParaRPr lang="en-US" sz="4000" dirty="0">
              <a:solidFill>
                <a:srgbClr val="002060"/>
              </a:solidFill>
              <a:latin typeface="Adobe Arabic" panose="02040503050201020203" pitchFamily="18" charset="-78"/>
              <a:cs typeface="Adobe Arabic" panose="02040503050201020203" pitchFamily="18" charset="-78"/>
            </a:endParaRPr>
          </a:p>
        </p:txBody>
      </p:sp>
      <p:pic>
        <p:nvPicPr>
          <p:cNvPr id="26" name="Picture 25">
            <a:extLst>
              <a:ext uri="{FF2B5EF4-FFF2-40B4-BE49-F238E27FC236}">
                <a16:creationId xmlns:a16="http://schemas.microsoft.com/office/drawing/2014/main" id="{3D67CF90-50C9-46A9-9063-9EF43AC9DA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8" b="49941"/>
          <a:stretch/>
        </p:blipFill>
        <p:spPr>
          <a:xfrm>
            <a:off x="6153286" y="2689412"/>
            <a:ext cx="5415265" cy="2598948"/>
          </a:xfrm>
          <a:prstGeom prst="rect">
            <a:avLst/>
          </a:prstGeom>
        </p:spPr>
      </p:pic>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4" name="Oval 3">
            <a:extLst>
              <a:ext uri="{FF2B5EF4-FFF2-40B4-BE49-F238E27FC236}">
                <a16:creationId xmlns:a16="http://schemas.microsoft.com/office/drawing/2014/main" id="{9ACD8C6A-3B0D-4307-B19E-D18BBE384C29}"/>
              </a:ext>
            </a:extLst>
          </p:cNvPr>
          <p:cNvSpPr/>
          <p:nvPr/>
        </p:nvSpPr>
        <p:spPr>
          <a:xfrm>
            <a:off x="6868160" y="3007360"/>
            <a:ext cx="975360" cy="9652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C3C696E-AB7A-4187-ADDC-3044656ED11C}"/>
              </a:ext>
            </a:extLst>
          </p:cNvPr>
          <p:cNvSpPr/>
          <p:nvPr/>
        </p:nvSpPr>
        <p:spPr>
          <a:xfrm>
            <a:off x="10200640" y="2773680"/>
            <a:ext cx="656382" cy="65707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FAC9A5C-46B7-433B-BB78-7C5381220376}"/>
              </a:ext>
            </a:extLst>
          </p:cNvPr>
          <p:cNvSpPr/>
          <p:nvPr/>
        </p:nvSpPr>
        <p:spPr>
          <a:xfrm>
            <a:off x="9001760" y="3810000"/>
            <a:ext cx="824358" cy="109728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F3C9F04-4CC2-4FA2-8B74-FF4940C7A96C}"/>
              </a:ext>
            </a:extLst>
          </p:cNvPr>
          <p:cNvSpPr/>
          <p:nvPr/>
        </p:nvSpPr>
        <p:spPr>
          <a:xfrm>
            <a:off x="8384640" y="3904020"/>
            <a:ext cx="637439" cy="80264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F6BD474-5EAA-4CF2-8B47-A56589614A5F}"/>
              </a:ext>
            </a:extLst>
          </p:cNvPr>
          <p:cNvSpPr/>
          <p:nvPr/>
        </p:nvSpPr>
        <p:spPr>
          <a:xfrm>
            <a:off x="7657081" y="4271345"/>
            <a:ext cx="637440" cy="46736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A8CC8BF-13E6-4052-AABD-51B4728A6DF0}"/>
              </a:ext>
            </a:extLst>
          </p:cNvPr>
          <p:cNvSpPr/>
          <p:nvPr/>
        </p:nvSpPr>
        <p:spPr>
          <a:xfrm>
            <a:off x="8407045" y="3037840"/>
            <a:ext cx="594715" cy="61260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28887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4500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5650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6600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grpId="0" nodeType="withEffect">
                                  <p:stCondLst>
                                    <p:cond delay="7600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par>
                                <p:cTn id="17" presetID="21" presetClass="entr" presetSubtype="1" fill="hold" grpId="0" nodeType="withEffect">
                                  <p:stCondLst>
                                    <p:cond delay="8500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1700"/>
                                        <p:tgtEl>
                                          <p:spTgt spid="20"/>
                                        </p:tgtEl>
                                      </p:cBhvr>
                                    </p:animEffect>
                                  </p:childTnLst>
                                </p:cTn>
                              </p:par>
                              <p:par>
                                <p:cTn id="20" presetID="21" presetClass="entr" presetSubtype="1" fill="hold" grpId="0" nodeType="withEffect">
                                  <p:stCondLst>
                                    <p:cond delay="940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61812" y="747887"/>
            <a:ext cx="2148588" cy="816827"/>
          </a:xfrm>
          <a:prstGeom prst="rect">
            <a:avLst/>
          </a:prstGeom>
        </p:spPr>
        <p:txBody>
          <a:bodyPr wrap="square">
            <a:spAutoFit/>
          </a:bodyPr>
          <a:lstStyle/>
          <a:p>
            <a:pPr algn="ctr">
              <a:lnSpc>
                <a:spcPct val="107000"/>
              </a:lnSpc>
              <a:spcAft>
                <a:spcPts val="800"/>
              </a:spcAft>
            </a:pP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هذا م</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ل</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r>
              <a:rPr lang="ar-SA"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كي</a:t>
            </a:r>
            <a:r>
              <a:rPr lang="ar-LB" sz="4400" b="1"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rPr>
              <a:t>!</a:t>
            </a:r>
            <a:endParaRPr lang="en-US" sz="4400" dirty="0">
              <a:solidFill>
                <a:schemeClr val="bg2">
                  <a:lumMod val="25000"/>
                </a:schemeClr>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4_غين">
            <a:hlinkClick r:id="" action="ppaction://media"/>
            <a:extLst>
              <a:ext uri="{FF2B5EF4-FFF2-40B4-BE49-F238E27FC236}">
                <a16:creationId xmlns:a16="http://schemas.microsoft.com/office/drawing/2014/main" id="{5FEBABFC-9E53-4D10-878C-8BDCC39DA0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7542" y="4923884"/>
            <a:ext cx="955256" cy="774882"/>
          </a:xfrm>
          <a:prstGeom prst="rect">
            <a:avLst/>
          </a:prstGeom>
        </p:spPr>
      </p:pic>
      <p:sp>
        <p:nvSpPr>
          <p:cNvPr id="9" name="Rectangle 8">
            <a:extLst>
              <a:ext uri="{FF2B5EF4-FFF2-40B4-BE49-F238E27FC236}">
                <a16:creationId xmlns:a16="http://schemas.microsoft.com/office/drawing/2014/main" id="{F87BD257-E760-4074-815F-A82359FB5F3A}"/>
              </a:ext>
            </a:extLst>
          </p:cNvPr>
          <p:cNvSpPr/>
          <p:nvPr/>
        </p:nvSpPr>
        <p:spPr>
          <a:xfrm>
            <a:off x="8887079" y="1272326"/>
            <a:ext cx="2489784" cy="584775"/>
          </a:xfrm>
          <a:prstGeom prst="rect">
            <a:avLst/>
          </a:prstGeom>
        </p:spPr>
        <p:txBody>
          <a:bodyPr wrap="none">
            <a:spAutoFit/>
          </a:bodyPr>
          <a:lstStyle/>
          <a:p>
            <a:pPr algn="r"/>
            <a:r>
              <a:rPr lang="ar-LB" sz="3200" b="1" dirty="0">
                <a:solidFill>
                  <a:schemeClr val="bg2">
                    <a:lumMod val="25000"/>
                  </a:schemeClr>
                </a:solidFill>
                <a:latin typeface="Adobe Arabic" panose="02040503050201020203" pitchFamily="18" charset="-78"/>
                <a:cs typeface="Adobe Arabic" panose="02040503050201020203" pitchFamily="18" charset="-78"/>
              </a:rPr>
              <a:t>كَيْفَ سَيَكونُ شعُورُكَ؟</a:t>
            </a:r>
          </a:p>
        </p:txBody>
      </p:sp>
      <p:pic>
        <p:nvPicPr>
          <p:cNvPr id="15" name="Picture 14">
            <a:extLst>
              <a:ext uri="{FF2B5EF4-FFF2-40B4-BE49-F238E27FC236}">
                <a16:creationId xmlns:a16="http://schemas.microsoft.com/office/drawing/2014/main" id="{D012A144-E9A2-4BF7-AB30-DC7F5DD200A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451038" y="2848616"/>
            <a:ext cx="1847047" cy="1847047"/>
          </a:xfrm>
          <a:prstGeom prst="rect">
            <a:avLst/>
          </a:prstGeom>
        </p:spPr>
      </p:pic>
      <p:pic>
        <p:nvPicPr>
          <p:cNvPr id="19" name="Picture 18">
            <a:extLst>
              <a:ext uri="{FF2B5EF4-FFF2-40B4-BE49-F238E27FC236}">
                <a16:creationId xmlns:a16="http://schemas.microsoft.com/office/drawing/2014/main" id="{AEA2051B-5FCE-4591-A7F5-C60B52F1D4F9}"/>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438646" y="2848616"/>
            <a:ext cx="1871829" cy="1871829"/>
          </a:xfrm>
          <a:prstGeom prst="rect">
            <a:avLst/>
          </a:prstGeom>
        </p:spPr>
      </p:pic>
      <p:pic>
        <p:nvPicPr>
          <p:cNvPr id="20" name="Picture 19" descr="A picture containing room&#10;&#10;Description automatically generated">
            <a:extLst>
              <a:ext uri="{FF2B5EF4-FFF2-40B4-BE49-F238E27FC236}">
                <a16:creationId xmlns:a16="http://schemas.microsoft.com/office/drawing/2014/main" id="{D30DF681-7E78-41D3-9E6D-E15197CB471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63429" y="2873399"/>
            <a:ext cx="1847046" cy="1847046"/>
          </a:xfrm>
          <a:prstGeom prst="rect">
            <a:avLst/>
          </a:prstGeom>
        </p:spPr>
      </p:pic>
      <p:cxnSp>
        <p:nvCxnSpPr>
          <p:cNvPr id="3" name="Straight Connector 2">
            <a:extLst>
              <a:ext uri="{FF2B5EF4-FFF2-40B4-BE49-F238E27FC236}">
                <a16:creationId xmlns:a16="http://schemas.microsoft.com/office/drawing/2014/main" id="{FEB928A6-2CE1-4097-9E26-C058EBBEBAEC}"/>
              </a:ext>
            </a:extLst>
          </p:cNvPr>
          <p:cNvCxnSpPr>
            <a:cxnSpLocks/>
          </p:cNvCxnSpPr>
          <p:nvPr/>
        </p:nvCxnSpPr>
        <p:spPr>
          <a:xfrm>
            <a:off x="1356817" y="1699396"/>
            <a:ext cx="0" cy="4365343"/>
          </a:xfrm>
          <a:prstGeom prst="line">
            <a:avLst/>
          </a:prstGeom>
          <a:ln w="28575"/>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6CC59758-CB77-4E17-9A54-16A7882BCDE3}"/>
              </a:ext>
            </a:extLst>
          </p:cNvPr>
          <p:cNvCxnSpPr>
            <a:cxnSpLocks/>
          </p:cNvCxnSpPr>
          <p:nvPr/>
        </p:nvCxnSpPr>
        <p:spPr>
          <a:xfrm>
            <a:off x="1356817" y="1688425"/>
            <a:ext cx="4147338" cy="10971"/>
          </a:xfrm>
          <a:prstGeom prst="line">
            <a:avLst/>
          </a:prstGeom>
          <a:ln w="28575"/>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5B93BC90-0CCB-4B90-A6D3-CBCD21250E5A}"/>
              </a:ext>
            </a:extLst>
          </p:cNvPr>
          <p:cNvCxnSpPr>
            <a:cxnSpLocks/>
          </p:cNvCxnSpPr>
          <p:nvPr/>
        </p:nvCxnSpPr>
        <p:spPr>
          <a:xfrm>
            <a:off x="5504155" y="1699396"/>
            <a:ext cx="0" cy="4365343"/>
          </a:xfrm>
          <a:prstGeom prst="line">
            <a:avLst/>
          </a:prstGeom>
          <a:ln w="28575"/>
        </p:spPr>
        <p:style>
          <a:lnRef idx="2">
            <a:schemeClr val="dk1"/>
          </a:lnRef>
          <a:fillRef idx="0">
            <a:schemeClr val="dk1"/>
          </a:fillRef>
          <a:effectRef idx="1">
            <a:schemeClr val="dk1"/>
          </a:effectRef>
          <a:fontRef idx="minor">
            <a:schemeClr val="tx1"/>
          </a:fontRef>
        </p:style>
      </p:cxnSp>
      <p:cxnSp>
        <p:nvCxnSpPr>
          <p:cNvPr id="26" name="Straight Connector 25">
            <a:extLst>
              <a:ext uri="{FF2B5EF4-FFF2-40B4-BE49-F238E27FC236}">
                <a16:creationId xmlns:a16="http://schemas.microsoft.com/office/drawing/2014/main" id="{60DA0E81-8036-4FFD-8C0D-4D3C8E72FFD3}"/>
              </a:ext>
            </a:extLst>
          </p:cNvPr>
          <p:cNvCxnSpPr>
            <a:cxnSpLocks/>
          </p:cNvCxnSpPr>
          <p:nvPr/>
        </p:nvCxnSpPr>
        <p:spPr>
          <a:xfrm flipH="1">
            <a:off x="1356818" y="6066029"/>
            <a:ext cx="4147337" cy="0"/>
          </a:xfrm>
          <a:prstGeom prst="line">
            <a:avLst/>
          </a:prstGeom>
          <a:ln w="28575"/>
        </p:spPr>
        <p:style>
          <a:lnRef idx="2">
            <a:schemeClr val="dk1"/>
          </a:lnRef>
          <a:fillRef idx="0">
            <a:schemeClr val="dk1"/>
          </a:fillRef>
          <a:effectRef idx="1">
            <a:schemeClr val="dk1"/>
          </a:effectRef>
          <a:fontRef idx="minor">
            <a:schemeClr val="tx1"/>
          </a:fontRef>
        </p:style>
      </p:cxnSp>
      <p:pic>
        <p:nvPicPr>
          <p:cNvPr id="38" name="Picture 37">
            <a:extLst>
              <a:ext uri="{FF2B5EF4-FFF2-40B4-BE49-F238E27FC236}">
                <a16:creationId xmlns:a16="http://schemas.microsoft.com/office/drawing/2014/main" id="{A91F7D84-09FA-4D2D-809D-ED07C4DD939E}"/>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710226" y="2210637"/>
            <a:ext cx="3209469" cy="3209469"/>
          </a:xfrm>
          <a:prstGeom prst="rect">
            <a:avLst/>
          </a:prstGeom>
        </p:spPr>
      </p:pic>
      <p:pic>
        <p:nvPicPr>
          <p:cNvPr id="40" name="Picture 39" descr="A picture containing clock, drawing&#10;&#10;Description automatically generated">
            <a:extLst>
              <a:ext uri="{FF2B5EF4-FFF2-40B4-BE49-F238E27FC236}">
                <a16:creationId xmlns:a16="http://schemas.microsoft.com/office/drawing/2014/main" id="{1716A7FA-2C16-4F91-B329-648D732D248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95229" y="2050831"/>
            <a:ext cx="3529079" cy="3529079"/>
          </a:xfrm>
          <a:prstGeom prst="rect">
            <a:avLst/>
          </a:prstGeom>
        </p:spPr>
      </p:pic>
      <p:pic>
        <p:nvPicPr>
          <p:cNvPr id="45" name="Picture 44" descr="A picture containing clock, room, drawing&#10;&#10;Description automatically generated">
            <a:extLst>
              <a:ext uri="{FF2B5EF4-FFF2-40B4-BE49-F238E27FC236}">
                <a16:creationId xmlns:a16="http://schemas.microsoft.com/office/drawing/2014/main" id="{772507DF-9C00-4B83-8A2C-905000590E9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20670" y="1912605"/>
            <a:ext cx="3878195" cy="3878195"/>
          </a:xfrm>
          <a:prstGeom prst="rect">
            <a:avLst/>
          </a:prstGeom>
        </p:spPr>
      </p:pic>
      <p:sp>
        <p:nvSpPr>
          <p:cNvPr id="46" name="Footer Placeholder 1">
            <a:extLst>
              <a:ext uri="{FF2B5EF4-FFF2-40B4-BE49-F238E27FC236}">
                <a16:creationId xmlns:a16="http://schemas.microsoft.com/office/drawing/2014/main" id="{9A0DCB72-FC57-4065-9DC0-57F2F203E0E1}"/>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750599563"/>
      </p:ext>
    </p:extLst>
  </p:cSld>
  <p:clrMapOvr>
    <a:masterClrMapping/>
  </p:clrMapOvr>
  <mc:AlternateContent xmlns:mc="http://schemas.openxmlformats.org/markup-compatibility/2006" xmlns:p14="http://schemas.microsoft.com/office/powerpoint/2010/main">
    <mc:Choice Requires="p14">
      <p:transition spd="slow" p14:dur="2000" advTm="41000"/>
    </mc:Choice>
    <mc:Fallback xmlns="">
      <p:transition spd="slow" advTm="4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343" fill="hold"/>
                                        <p:tgtEl>
                                          <p:spTgt spid="7"/>
                                        </p:tgtEl>
                                      </p:cBhvr>
                                    </p:cmd>
                                  </p:childTnLst>
                                </p:cTn>
                              </p:par>
                              <p:par>
                                <p:cTn id="7" presetID="10" presetClass="entr" presetSubtype="0" fill="hold" nodeType="withEffect">
                                  <p:stCondLst>
                                    <p:cond delay="4690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2000"/>
                                        <p:tgtEl>
                                          <p:spTgt spid="15"/>
                                        </p:tgtEl>
                                      </p:cBhvr>
                                    </p:animEffect>
                                  </p:childTnLst>
                                </p:cTn>
                              </p:par>
                              <p:par>
                                <p:cTn id="10" presetID="18" presetClass="entr" presetSubtype="6" fill="hold" nodeType="withEffect">
                                  <p:stCondLst>
                                    <p:cond delay="3000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2500"/>
                                        <p:tgtEl>
                                          <p:spTgt spid="13"/>
                                        </p:tgtEl>
                                      </p:cBhvr>
                                    </p:animEffect>
                                  </p:childTnLst>
                                </p:cTn>
                              </p:par>
                              <p:par>
                                <p:cTn id="13" presetID="10" presetClass="entr" presetSubtype="0" fill="hold" nodeType="withEffect">
                                  <p:stCondLst>
                                    <p:cond delay="489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500"/>
                                        <p:tgtEl>
                                          <p:spTgt spid="19"/>
                                        </p:tgtEl>
                                      </p:cBhvr>
                                    </p:animEffect>
                                  </p:childTnLst>
                                </p:cTn>
                              </p:par>
                              <p:par>
                                <p:cTn id="16" presetID="10" presetClass="entr" presetSubtype="0" fill="hold" nodeType="withEffect">
                                  <p:stCondLst>
                                    <p:cond delay="509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500"/>
                                        <p:tgtEl>
                                          <p:spTgt spid="20"/>
                                        </p:tgtEl>
                                      </p:cBhvr>
                                    </p:animEffect>
                                  </p:childTnLst>
                                </p:cTn>
                              </p:par>
                              <p:par>
                                <p:cTn id="19" presetID="18" presetClass="entr" presetSubtype="6" fill="hold" nodeType="withEffect">
                                  <p:stCondLst>
                                    <p:cond delay="31000"/>
                                  </p:stCondLst>
                                  <p:childTnLst>
                                    <p:set>
                                      <p:cBhvr>
                                        <p:cTn id="20" dur="1" fill="hold">
                                          <p:stCondLst>
                                            <p:cond delay="0"/>
                                          </p:stCondLst>
                                        </p:cTn>
                                        <p:tgtEl>
                                          <p:spTgt spid="25"/>
                                        </p:tgtEl>
                                        <p:attrNameLst>
                                          <p:attrName>style.visibility</p:attrName>
                                        </p:attrNameLst>
                                      </p:cBhvr>
                                      <p:to>
                                        <p:strVal val="visible"/>
                                      </p:to>
                                    </p:set>
                                    <p:animEffect transition="in" filter="strips(downRight)">
                                      <p:cBhvr>
                                        <p:cTn id="21" dur="2500"/>
                                        <p:tgtEl>
                                          <p:spTgt spid="25"/>
                                        </p:tgtEl>
                                      </p:cBhvr>
                                    </p:animEffect>
                                  </p:childTnLst>
                                </p:cTn>
                              </p:par>
                              <p:par>
                                <p:cTn id="22" presetID="18" presetClass="entr" presetSubtype="12" fill="hold" nodeType="withEffect">
                                  <p:stCondLst>
                                    <p:cond delay="32000"/>
                                  </p:stCondLst>
                                  <p:childTnLst>
                                    <p:set>
                                      <p:cBhvr>
                                        <p:cTn id="23" dur="1" fill="hold">
                                          <p:stCondLst>
                                            <p:cond delay="0"/>
                                          </p:stCondLst>
                                        </p:cTn>
                                        <p:tgtEl>
                                          <p:spTgt spid="26"/>
                                        </p:tgtEl>
                                        <p:attrNameLst>
                                          <p:attrName>style.visibility</p:attrName>
                                        </p:attrNameLst>
                                      </p:cBhvr>
                                      <p:to>
                                        <p:strVal val="visible"/>
                                      </p:to>
                                    </p:set>
                                    <p:animEffect transition="in" filter="strips(downLeft)">
                                      <p:cBhvr>
                                        <p:cTn id="24" dur="2500"/>
                                        <p:tgtEl>
                                          <p:spTgt spid="26"/>
                                        </p:tgtEl>
                                      </p:cBhvr>
                                    </p:animEffect>
                                  </p:childTnLst>
                                </p:cTn>
                              </p:par>
                              <p:par>
                                <p:cTn id="25" presetID="18" presetClass="entr" presetSubtype="3" fill="hold" nodeType="withEffect">
                                  <p:stCondLst>
                                    <p:cond delay="29000"/>
                                  </p:stCondLst>
                                  <p:childTnLst>
                                    <p:set>
                                      <p:cBhvr>
                                        <p:cTn id="26" dur="1" fill="hold">
                                          <p:stCondLst>
                                            <p:cond delay="0"/>
                                          </p:stCondLst>
                                        </p:cTn>
                                        <p:tgtEl>
                                          <p:spTgt spid="3"/>
                                        </p:tgtEl>
                                        <p:attrNameLst>
                                          <p:attrName>style.visibility</p:attrName>
                                        </p:attrNameLst>
                                      </p:cBhvr>
                                      <p:to>
                                        <p:strVal val="visible"/>
                                      </p:to>
                                    </p:set>
                                    <p:animEffect transition="in" filter="strips(upRight)">
                                      <p:cBhvr>
                                        <p:cTn id="27" dur="2500"/>
                                        <p:tgtEl>
                                          <p:spTgt spid="3"/>
                                        </p:tgtEl>
                                      </p:cBhvr>
                                    </p:animEffect>
                                  </p:childTnLst>
                                </p:cTn>
                              </p:par>
                              <p:par>
                                <p:cTn id="28" presetID="10" presetClass="entr" presetSubtype="0" fill="hold" nodeType="withEffect">
                                  <p:stCondLst>
                                    <p:cond delay="320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26" presetClass="emph" presetSubtype="0" fill="hold" nodeType="withEffect">
                                  <p:stCondLst>
                                    <p:cond delay="92000"/>
                                  </p:stCondLst>
                                  <p:childTnLst>
                                    <p:animEffect transition="out" filter="fade">
                                      <p:cBhvr>
                                        <p:cTn id="32" dur="500" tmFilter="0, 0; .2, .5; .8, .5; 1, 0"/>
                                        <p:tgtEl>
                                          <p:spTgt spid="20"/>
                                        </p:tgtEl>
                                      </p:cBhvr>
                                    </p:animEffect>
                                    <p:animScale>
                                      <p:cBhvr>
                                        <p:cTn id="33" dur="250" autoRev="1" fill="hold"/>
                                        <p:tgtEl>
                                          <p:spTgt spid="20"/>
                                        </p:tgtEl>
                                      </p:cBhvr>
                                      <p:by x="105000" y="105000"/>
                                    </p:animScale>
                                  </p:childTnLst>
                                </p:cTn>
                              </p:par>
                              <p:par>
                                <p:cTn id="34" presetID="1" presetClass="exit" presetSubtype="0" fill="hold" nodeType="withEffect">
                                  <p:stCondLst>
                                    <p:cond delay="44000"/>
                                  </p:stCondLst>
                                  <p:childTnLst>
                                    <p:set>
                                      <p:cBhvr>
                                        <p:cTn id="35" dur="1" fill="hold">
                                          <p:stCondLst>
                                            <p:cond delay="0"/>
                                          </p:stCondLst>
                                        </p:cTn>
                                        <p:tgtEl>
                                          <p:spTgt spid="38"/>
                                        </p:tgtEl>
                                        <p:attrNameLst>
                                          <p:attrName>style.visibility</p:attrName>
                                        </p:attrNameLst>
                                      </p:cBhvr>
                                      <p:to>
                                        <p:strVal val="hidden"/>
                                      </p:to>
                                    </p:set>
                                  </p:childTnLst>
                                </p:cTn>
                              </p:par>
                              <p:par>
                                <p:cTn id="36" presetID="21" presetClass="entr" presetSubtype="1" fill="hold" nodeType="withEffect">
                                  <p:stCondLst>
                                    <p:cond delay="41250"/>
                                  </p:stCondLst>
                                  <p:childTnLst>
                                    <p:set>
                                      <p:cBhvr>
                                        <p:cTn id="37" dur="1" fill="hold">
                                          <p:stCondLst>
                                            <p:cond delay="0"/>
                                          </p:stCondLst>
                                        </p:cTn>
                                        <p:tgtEl>
                                          <p:spTgt spid="40"/>
                                        </p:tgtEl>
                                        <p:attrNameLst>
                                          <p:attrName>style.visibility</p:attrName>
                                        </p:attrNameLst>
                                      </p:cBhvr>
                                      <p:to>
                                        <p:strVal val="visible"/>
                                      </p:to>
                                    </p:set>
                                    <p:animEffect transition="in" filter="wheel(1)">
                                      <p:cBhvr>
                                        <p:cTn id="38" dur="2000"/>
                                        <p:tgtEl>
                                          <p:spTgt spid="40"/>
                                        </p:tgtEl>
                                      </p:cBhvr>
                                    </p:animEffect>
                                  </p:childTnLst>
                                </p:cTn>
                              </p:par>
                              <p:par>
                                <p:cTn id="39" presetID="57" presetClass="path" presetSubtype="0" accel="50000" decel="50000" fill="hold" nodeType="withEffect">
                                  <p:stCondLst>
                                    <p:cond delay="67200"/>
                                  </p:stCondLst>
                                  <p:childTnLst>
                                    <p:animMotion origin="layout" path="M -0.01666 -0.08287 L -0.01666 -0.12176 C -0.01666 -0.13912 -0.03567 -0.15972 -0.05052 -0.15972 L -0.08424 -0.15972 " pathEditMode="relative" rAng="0" ptsTypes="AAAA">
                                      <p:cBhvr>
                                        <p:cTn id="40" dur="2000" fill="hold"/>
                                        <p:tgtEl>
                                          <p:spTgt spid="15"/>
                                        </p:tgtEl>
                                        <p:attrNameLst>
                                          <p:attrName>ppt_x</p:attrName>
                                          <p:attrName>ppt_y</p:attrName>
                                        </p:attrNameLst>
                                      </p:cBhvr>
                                      <p:rCtr x="-3385" y="-3843"/>
                                    </p:animMotion>
                                  </p:childTnLst>
                                </p:cTn>
                              </p:par>
                              <p:par>
                                <p:cTn id="41" presetID="57" presetClass="path" presetSubtype="0" accel="50000" decel="50000" fill="hold" nodeType="withEffect">
                                  <p:stCondLst>
                                    <p:cond delay="69100"/>
                                  </p:stCondLst>
                                  <p:childTnLst>
                                    <p:animMotion origin="layout" path="M -2.70833E-6 -1.85185E-6 L -2.70833E-6 -0.0787 C -2.70833E-6 -0.11389 0.02683 -0.15625 0.0487 -0.15625 L 0.09753 -0.15625 " pathEditMode="relative" rAng="0" ptsTypes="AAAA">
                                      <p:cBhvr>
                                        <p:cTn id="42" dur="2000" fill="hold"/>
                                        <p:tgtEl>
                                          <p:spTgt spid="19"/>
                                        </p:tgtEl>
                                        <p:attrNameLst>
                                          <p:attrName>ppt_x</p:attrName>
                                          <p:attrName>ppt_y</p:attrName>
                                        </p:attrNameLst>
                                      </p:cBhvr>
                                      <p:rCtr x="4870" y="-7824"/>
                                    </p:animMotion>
                                  </p:childTnLst>
                                </p:cTn>
                              </p:par>
                              <p:par>
                                <p:cTn id="43" presetID="10" presetClass="exit" presetSubtype="0" fill="hold" nodeType="withEffect">
                                  <p:stCondLst>
                                    <p:cond delay="58200"/>
                                  </p:stCondLst>
                                  <p:childTnLst>
                                    <p:animEffect transition="out" filter="fade">
                                      <p:cBhvr>
                                        <p:cTn id="44" dur="500"/>
                                        <p:tgtEl>
                                          <p:spTgt spid="40"/>
                                        </p:tgtEl>
                                      </p:cBhvr>
                                    </p:animEffect>
                                    <p:set>
                                      <p:cBhvr>
                                        <p:cTn id="45" dur="1" fill="hold">
                                          <p:stCondLst>
                                            <p:cond delay="499"/>
                                          </p:stCondLst>
                                        </p:cTn>
                                        <p:tgtEl>
                                          <p:spTgt spid="40"/>
                                        </p:tgtEl>
                                        <p:attrNameLst>
                                          <p:attrName>style.visibility</p:attrName>
                                        </p:attrNameLst>
                                      </p:cBhvr>
                                      <p:to>
                                        <p:strVal val="hidden"/>
                                      </p:to>
                                    </p:set>
                                  </p:childTnLst>
                                </p:cTn>
                              </p:par>
                              <p:par>
                                <p:cTn id="46" presetID="10" presetClass="entr" presetSubtype="0" fill="hold" nodeType="withEffect">
                                  <p:stCondLst>
                                    <p:cond delay="807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2500"/>
                                        <p:tgtEl>
                                          <p:spTgt spid="45"/>
                                        </p:tgtEl>
                                      </p:cBhvr>
                                    </p:animEffect>
                                  </p:childTnLst>
                                </p:cTn>
                              </p:par>
                              <p:par>
                                <p:cTn id="49" presetID="26" presetClass="emph" presetSubtype="0" fill="hold" nodeType="withEffect">
                                  <p:stCondLst>
                                    <p:cond delay="88500"/>
                                  </p:stCondLst>
                                  <p:childTnLst>
                                    <p:animEffect transition="out" filter="fade">
                                      <p:cBhvr>
                                        <p:cTn id="50" dur="500" tmFilter="0, 0; .2, .5; .8, .5; 1, 0"/>
                                        <p:tgtEl>
                                          <p:spTgt spid="15"/>
                                        </p:tgtEl>
                                      </p:cBhvr>
                                    </p:animEffect>
                                    <p:animScale>
                                      <p:cBhvr>
                                        <p:cTn id="51" dur="250" autoRev="1" fill="hold"/>
                                        <p:tgtEl>
                                          <p:spTgt spid="15"/>
                                        </p:tgtEl>
                                      </p:cBhvr>
                                      <p:by x="105000" y="105000"/>
                                    </p:animScale>
                                  </p:childTnLst>
                                </p:cTn>
                              </p:par>
                              <p:par>
                                <p:cTn id="52" presetID="26" presetClass="emph" presetSubtype="0" fill="hold" nodeType="withEffect">
                                  <p:stCondLst>
                                    <p:cond delay="90000"/>
                                  </p:stCondLst>
                                  <p:childTnLst>
                                    <p:animEffect transition="out" filter="fade">
                                      <p:cBhvr>
                                        <p:cTn id="53" dur="500" tmFilter="0, 0; .2, .5; .8, .5; 1, 0"/>
                                        <p:tgtEl>
                                          <p:spTgt spid="19"/>
                                        </p:tgtEl>
                                      </p:cBhvr>
                                    </p:animEffect>
                                    <p:animScale>
                                      <p:cBhvr>
                                        <p:cTn id="54"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55"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7C385CEF-FD3F-4F93-B4A8-787D9F2DF5F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52197" y="1763166"/>
            <a:ext cx="1949526" cy="4206240"/>
          </a:xfrm>
          <a:prstGeom prst="rect">
            <a:avLst/>
          </a:prstGeom>
          <a:ln>
            <a:noFill/>
          </a:ln>
        </p:spPr>
      </p:pic>
      <p:sp>
        <p:nvSpPr>
          <p:cNvPr id="5" name="Content Placeholder 2"/>
          <p:cNvSpPr txBox="1">
            <a:spLocks/>
          </p:cNvSpPr>
          <p:nvPr/>
        </p:nvSpPr>
        <p:spPr>
          <a:xfrm>
            <a:off x="4372399" y="899760"/>
            <a:ext cx="3668944"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ar-LB" sz="4400" b="1" dirty="0">
                <a:solidFill>
                  <a:srgbClr val="002060"/>
                </a:solidFill>
                <a:latin typeface="Adobe Arabic" panose="02040503050201020203" pitchFamily="18" charset="-78"/>
                <a:cs typeface="Adobe Arabic" panose="02040503050201020203" pitchFamily="18" charset="-78"/>
              </a:rPr>
              <a:t>أَنْشِطَةُ الصَّفاءِ الذِّهْنِيِّ </a:t>
            </a:r>
            <a:endParaRPr lang="en-US" sz="4400" b="1" dirty="0">
              <a:solidFill>
                <a:srgbClr val="002060"/>
              </a:solidFill>
              <a:latin typeface="Adobe Arabic" panose="02040503050201020203" pitchFamily="18" charset="-78"/>
              <a:cs typeface="Adobe Arabic" panose="02040503050201020203" pitchFamily="18" charset="-78"/>
            </a:endParaRPr>
          </a:p>
        </p:txBody>
      </p:sp>
      <p:sp>
        <p:nvSpPr>
          <p:cNvPr id="14" name="Footer Placeholder 1"/>
          <p:cNvSpPr>
            <a:spLocks noGrp="1"/>
          </p:cNvSpPr>
          <p:nvPr>
            <p:ph type="ftr" sz="quarter" idx="11"/>
          </p:nvPr>
        </p:nvSpPr>
        <p:spPr>
          <a:xfrm>
            <a:off x="402391" y="6217290"/>
            <a:ext cx="2437040" cy="382926"/>
          </a:xfrm>
          <a:solidFill>
            <a:schemeClr val="accent2">
              <a:lumMod val="20000"/>
              <a:lumOff val="80000"/>
            </a:schemeClr>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اجتماعي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23" name="Picture 22">
            <a:extLst>
              <a:ext uri="{FF2B5EF4-FFF2-40B4-BE49-F238E27FC236}">
                <a16:creationId xmlns:a16="http://schemas.microsoft.com/office/drawing/2014/main" id="{E72347A5-B93E-473C-B803-2030FA62852C}"/>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rot="20217299">
            <a:off x="7470305" y="2968236"/>
            <a:ext cx="774481" cy="682534"/>
          </a:xfrm>
          <a:prstGeom prst="rect">
            <a:avLst/>
          </a:prstGeom>
        </p:spPr>
      </p:pic>
      <p:pic>
        <p:nvPicPr>
          <p:cNvPr id="25" name="Picture 24">
            <a:extLst>
              <a:ext uri="{FF2B5EF4-FFF2-40B4-BE49-F238E27FC236}">
                <a16:creationId xmlns:a16="http://schemas.microsoft.com/office/drawing/2014/main" id="{7A8F32AD-DD93-41C4-B3B3-C3CC925FFA4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rot="21285964">
            <a:off x="7512749" y="3651399"/>
            <a:ext cx="776153" cy="684007"/>
          </a:xfrm>
          <a:prstGeom prst="rect">
            <a:avLst/>
          </a:prstGeom>
        </p:spPr>
      </p:pic>
      <p:pic>
        <p:nvPicPr>
          <p:cNvPr id="2" name="4_فاء">
            <a:hlinkClick r:id="" action="ppaction://media"/>
            <a:extLst>
              <a:ext uri="{FF2B5EF4-FFF2-40B4-BE49-F238E27FC236}">
                <a16:creationId xmlns:a16="http://schemas.microsoft.com/office/drawing/2014/main" id="{3927AC84-CE4F-4915-8BA7-8AECFB84B6E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497193" y="6146184"/>
            <a:ext cx="349753" cy="349753"/>
          </a:xfrm>
          <a:prstGeom prst="rect">
            <a:avLst/>
          </a:prstGeom>
        </p:spPr>
      </p:pic>
      <p:pic>
        <p:nvPicPr>
          <p:cNvPr id="28" name="Picture 27">
            <a:extLst>
              <a:ext uri="{FF2B5EF4-FFF2-40B4-BE49-F238E27FC236}">
                <a16:creationId xmlns:a16="http://schemas.microsoft.com/office/drawing/2014/main" id="{0D8EF08F-CE0F-4310-9C62-51F78E5BA9F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052116" y="1672004"/>
            <a:ext cx="1608114" cy="4206240"/>
          </a:xfrm>
          <a:prstGeom prst="rect">
            <a:avLst/>
          </a:prstGeom>
          <a:ln>
            <a:noFill/>
          </a:ln>
        </p:spPr>
      </p:pic>
      <p:pic>
        <p:nvPicPr>
          <p:cNvPr id="8" name="Picture 7">
            <a:extLst>
              <a:ext uri="{FF2B5EF4-FFF2-40B4-BE49-F238E27FC236}">
                <a16:creationId xmlns:a16="http://schemas.microsoft.com/office/drawing/2014/main" id="{DEAF2A13-0ED2-4C6B-B0B0-A256835B006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077625" y="1909006"/>
            <a:ext cx="1400930" cy="3732236"/>
          </a:xfrm>
          <a:prstGeom prst="rect">
            <a:avLst/>
          </a:prstGeom>
          <a:ln>
            <a:noFill/>
          </a:ln>
        </p:spPr>
      </p:pic>
      <p:pic>
        <p:nvPicPr>
          <p:cNvPr id="19" name="Picture 18">
            <a:extLst>
              <a:ext uri="{FF2B5EF4-FFF2-40B4-BE49-F238E27FC236}">
                <a16:creationId xmlns:a16="http://schemas.microsoft.com/office/drawing/2014/main" id="{4749DF50-2988-46F3-93F5-473F3F82866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4738318" y="1542362"/>
            <a:ext cx="2215544" cy="4233869"/>
          </a:xfrm>
          <a:prstGeom prst="rect">
            <a:avLst/>
          </a:prstGeom>
          <a:ln>
            <a:noFill/>
          </a:ln>
        </p:spPr>
      </p:pic>
      <p:grpSp>
        <p:nvGrpSpPr>
          <p:cNvPr id="6" name="Group 5">
            <a:extLst>
              <a:ext uri="{FF2B5EF4-FFF2-40B4-BE49-F238E27FC236}">
                <a16:creationId xmlns:a16="http://schemas.microsoft.com/office/drawing/2014/main" id="{B530CA8E-D72D-4531-86F8-2F574D6E6817}"/>
              </a:ext>
            </a:extLst>
          </p:cNvPr>
          <p:cNvGrpSpPr/>
          <p:nvPr/>
        </p:nvGrpSpPr>
        <p:grpSpPr>
          <a:xfrm>
            <a:off x="1061098" y="4068178"/>
            <a:ext cx="1580505" cy="1554480"/>
            <a:chOff x="7866594" y="1614079"/>
            <a:chExt cx="1580505" cy="1554480"/>
          </a:xfrm>
        </p:grpSpPr>
        <p:pic>
          <p:nvPicPr>
            <p:cNvPr id="11" name="Picture 10">
              <a:extLst>
                <a:ext uri="{FF2B5EF4-FFF2-40B4-BE49-F238E27FC236}">
                  <a16:creationId xmlns:a16="http://schemas.microsoft.com/office/drawing/2014/main" id="{1A95FA9D-61A3-4603-8C8C-666858A3EF5E}"/>
                </a:ext>
              </a:extLst>
            </p:cNvPr>
            <p:cNvPicPr>
              <a:picLocks noChangeAspect="1"/>
            </p:cNvPicPr>
            <p:nvPr/>
          </p:nvPicPr>
          <p:blipFill>
            <a:blip r:embed="rId12"/>
            <a:stretch>
              <a:fillRect/>
            </a:stretch>
          </p:blipFill>
          <p:spPr>
            <a:xfrm>
              <a:off x="7866594" y="1614079"/>
              <a:ext cx="1554480" cy="1554480"/>
            </a:xfrm>
            <a:prstGeom prst="rect">
              <a:avLst/>
            </a:prstGeom>
          </p:spPr>
        </p:pic>
        <p:sp>
          <p:nvSpPr>
            <p:cNvPr id="12" name="TextBox 11">
              <a:extLst>
                <a:ext uri="{FF2B5EF4-FFF2-40B4-BE49-F238E27FC236}">
                  <a16:creationId xmlns:a16="http://schemas.microsoft.com/office/drawing/2014/main" id="{FBACC298-D455-4F6C-9CCB-D9C534E196F0}"/>
                </a:ext>
              </a:extLst>
            </p:cNvPr>
            <p:cNvSpPr txBox="1"/>
            <p:nvPr/>
          </p:nvSpPr>
          <p:spPr>
            <a:xfrm>
              <a:off x="8158713" y="2281513"/>
              <a:ext cx="1288386" cy="523220"/>
            </a:xfrm>
            <a:prstGeom prst="rect">
              <a:avLst/>
            </a:prstGeom>
            <a:noFill/>
          </p:spPr>
          <p:txBody>
            <a:bodyPr wrap="square" rtlCol="0">
              <a:spAutoFit/>
            </a:bodyPr>
            <a:lstStyle/>
            <a:p>
              <a:r>
                <a:rPr lang="ar-LB" sz="2800" dirty="0">
                  <a:solidFill>
                    <a:srgbClr val="002060"/>
                  </a:solidFill>
                  <a:latin typeface="Adobe Arabic" panose="02040503050201020203" pitchFamily="18" charset="-78"/>
                  <a:cs typeface="Adobe Arabic" panose="02040503050201020203" pitchFamily="18" charset="-78"/>
                </a:rPr>
                <a:t>5 دقائق</a:t>
              </a:r>
              <a:endParaRPr lang="en-US" sz="2800" dirty="0">
                <a:solidFill>
                  <a:srgbClr val="002060"/>
                </a:solidFill>
                <a:latin typeface="Adobe Arabic" panose="02040503050201020203" pitchFamily="18" charset="-78"/>
                <a:cs typeface="Adobe Arabic" panose="02040503050201020203" pitchFamily="18" charset="-78"/>
              </a:endParaRPr>
            </a:p>
          </p:txBody>
        </p:sp>
      </p:grpSp>
      <p:grpSp>
        <p:nvGrpSpPr>
          <p:cNvPr id="7" name="Group 6">
            <a:extLst>
              <a:ext uri="{FF2B5EF4-FFF2-40B4-BE49-F238E27FC236}">
                <a16:creationId xmlns:a16="http://schemas.microsoft.com/office/drawing/2014/main" id="{B3D5B993-9075-4F44-BAB5-31095A0F2743}"/>
              </a:ext>
            </a:extLst>
          </p:cNvPr>
          <p:cNvGrpSpPr/>
          <p:nvPr/>
        </p:nvGrpSpPr>
        <p:grpSpPr>
          <a:xfrm>
            <a:off x="2948402" y="4068177"/>
            <a:ext cx="1674831" cy="1645920"/>
            <a:chOff x="9753898" y="1614078"/>
            <a:chExt cx="1674831" cy="1645920"/>
          </a:xfrm>
        </p:grpSpPr>
        <p:pic>
          <p:nvPicPr>
            <p:cNvPr id="10" name="Picture 9">
              <a:extLst>
                <a:ext uri="{FF2B5EF4-FFF2-40B4-BE49-F238E27FC236}">
                  <a16:creationId xmlns:a16="http://schemas.microsoft.com/office/drawing/2014/main" id="{95054150-E502-4D0F-AE8A-1802D1CC72D7}"/>
                </a:ext>
              </a:extLst>
            </p:cNvPr>
            <p:cNvPicPr>
              <a:picLocks/>
            </p:cNvPicPr>
            <p:nvPr/>
          </p:nvPicPr>
          <p:blipFill>
            <a:blip r:embed="rId13"/>
            <a:stretch>
              <a:fillRect/>
            </a:stretch>
          </p:blipFill>
          <p:spPr>
            <a:xfrm>
              <a:off x="9753898" y="1614078"/>
              <a:ext cx="1645920" cy="1645920"/>
            </a:xfrm>
            <a:prstGeom prst="rect">
              <a:avLst/>
            </a:prstGeom>
          </p:spPr>
        </p:pic>
        <p:sp>
          <p:nvSpPr>
            <p:cNvPr id="17" name="TextBox 16">
              <a:extLst>
                <a:ext uri="{FF2B5EF4-FFF2-40B4-BE49-F238E27FC236}">
                  <a16:creationId xmlns:a16="http://schemas.microsoft.com/office/drawing/2014/main" id="{1621971A-4125-402F-8373-B8EE7492E469}"/>
                </a:ext>
              </a:extLst>
            </p:cNvPr>
            <p:cNvSpPr txBox="1"/>
            <p:nvPr/>
          </p:nvSpPr>
          <p:spPr>
            <a:xfrm>
              <a:off x="10085951" y="2302693"/>
              <a:ext cx="1342778" cy="523220"/>
            </a:xfrm>
            <a:prstGeom prst="rect">
              <a:avLst/>
            </a:prstGeom>
            <a:noFill/>
          </p:spPr>
          <p:txBody>
            <a:bodyPr wrap="square" rtlCol="0">
              <a:spAutoFit/>
            </a:bodyPr>
            <a:lstStyle/>
            <a:p>
              <a:r>
                <a:rPr lang="ar-LB" sz="2800" dirty="0">
                  <a:solidFill>
                    <a:srgbClr val="002060"/>
                  </a:solidFill>
                  <a:latin typeface="Adobe Arabic" panose="02040503050201020203" pitchFamily="18" charset="-78"/>
                  <a:cs typeface="Adobe Arabic" panose="02040503050201020203" pitchFamily="18" charset="-78"/>
                </a:rPr>
                <a:t>7 دقائق</a:t>
              </a:r>
              <a:endParaRPr lang="en-US" sz="2800" dirty="0">
                <a:solidFill>
                  <a:srgbClr val="002060"/>
                </a:solidFill>
                <a:latin typeface="Adobe Arabic" panose="02040503050201020203" pitchFamily="18" charset="-78"/>
                <a:cs typeface="Adobe Arabic" panose="02040503050201020203" pitchFamily="18" charset="-78"/>
              </a:endParaRPr>
            </a:p>
          </p:txBody>
        </p:sp>
      </p:grpSp>
      <p:sp>
        <p:nvSpPr>
          <p:cNvPr id="18" name="Content Placeholder 2">
            <a:extLst>
              <a:ext uri="{FF2B5EF4-FFF2-40B4-BE49-F238E27FC236}">
                <a16:creationId xmlns:a16="http://schemas.microsoft.com/office/drawing/2014/main" id="{24351EDF-DBCE-4755-8744-39C71589710F}"/>
              </a:ext>
            </a:extLst>
          </p:cNvPr>
          <p:cNvSpPr txBox="1">
            <a:spLocks/>
          </p:cNvSpPr>
          <p:nvPr/>
        </p:nvSpPr>
        <p:spPr>
          <a:xfrm>
            <a:off x="9455539" y="1908345"/>
            <a:ext cx="1139829" cy="753318"/>
          </a:xfrm>
          <a:prstGeom prst="rect">
            <a:avLst/>
          </a:prstGeom>
        </p:spPr>
        <p:txBody>
          <a:bodyPr vert="horz" lIns="34290" tIns="34290" rIns="34290" bIns="34290" rtlCol="0">
            <a:normAutofit fontScale="925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91440" marR="0" lvl="0" indent="-91440" algn="r" defTabSz="914400" rtl="0" eaLnBrk="1" fontAlgn="auto" latinLnBrk="0" hangingPunct="1">
              <a:lnSpc>
                <a:spcPct val="90000"/>
              </a:lnSpc>
              <a:spcBef>
                <a:spcPts val="1200"/>
              </a:spcBef>
              <a:spcAft>
                <a:spcPts val="200"/>
              </a:spcAft>
              <a:buClr>
                <a:srgbClr val="4A66AC"/>
              </a:buClr>
              <a:buSzPct val="100000"/>
              <a:buFont typeface="Tw Cen MT" panose="020B0602020104020603" pitchFamily="34" charset="0"/>
              <a:buChar char=" "/>
              <a:tabLst/>
              <a:defRPr/>
            </a:pPr>
            <a:r>
              <a:rPr kumimoji="0" lang="ar-LB" sz="4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rPr>
              <a:t>العُيون</a:t>
            </a:r>
            <a:endParaRPr kumimoji="0" lang="en-US" sz="4400" b="1" i="0" u="none" strike="noStrike" kern="1200" cap="none" spc="0" normalizeH="0" baseline="0" noProof="0" dirty="0">
              <a:ln>
                <a:noFill/>
              </a:ln>
              <a:solidFill>
                <a:srgbClr val="002060"/>
              </a:solidFill>
              <a:effectLst/>
              <a:uLnTx/>
              <a:uFillTx/>
              <a:latin typeface="Adobe Arabic" panose="02040503050201020203" pitchFamily="18" charset="-78"/>
              <a:ea typeface="+mn-ea"/>
              <a:cs typeface="Adobe Arabic" panose="02040503050201020203" pitchFamily="18" charset="-78"/>
            </a:endParaRPr>
          </a:p>
        </p:txBody>
      </p:sp>
      <p:sp>
        <p:nvSpPr>
          <p:cNvPr id="20" name="Content Placeholder 2">
            <a:extLst>
              <a:ext uri="{FF2B5EF4-FFF2-40B4-BE49-F238E27FC236}">
                <a16:creationId xmlns:a16="http://schemas.microsoft.com/office/drawing/2014/main" id="{8DEB6449-CFF6-4F00-9ECF-DFF026120321}"/>
              </a:ext>
            </a:extLst>
          </p:cNvPr>
          <p:cNvSpPr txBox="1">
            <a:spLocks/>
          </p:cNvSpPr>
          <p:nvPr/>
        </p:nvSpPr>
        <p:spPr>
          <a:xfrm>
            <a:off x="9444160" y="1908345"/>
            <a:ext cx="1139829"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lvl="0" algn="r">
              <a:buClr>
                <a:srgbClr val="4A66AC"/>
              </a:buClr>
              <a:defRPr/>
            </a:pPr>
            <a:r>
              <a:rPr lang="ar-LB" sz="4400" b="1" dirty="0">
                <a:solidFill>
                  <a:srgbClr val="002060"/>
                </a:solidFill>
                <a:latin typeface="Adobe Arabic" panose="02040503050201020203" pitchFamily="18" charset="-78"/>
                <a:cs typeface="Adobe Arabic" panose="02040503050201020203" pitchFamily="18" charset="-78"/>
              </a:rPr>
              <a:t>الرَّقَبَةُ</a:t>
            </a:r>
            <a:endParaRPr kumimoji="0" lang="en-US" sz="4400" b="1" i="0" u="none" strike="noStrike" kern="1200" cap="none" spc="0" normalizeH="0" baseline="0" noProof="0" dirty="0">
              <a:ln>
                <a:noFill/>
              </a:ln>
              <a:solidFill>
                <a:srgbClr val="002060"/>
              </a:solidFill>
              <a:effectLst/>
              <a:uLnTx/>
              <a:uFillTx/>
              <a:latin typeface="Adobe Arabic" panose="02040503050201020203" pitchFamily="18" charset="-78"/>
              <a:cs typeface="Adobe Arabic" panose="02040503050201020203" pitchFamily="18" charset="-78"/>
            </a:endParaRPr>
          </a:p>
        </p:txBody>
      </p:sp>
      <p:sp>
        <p:nvSpPr>
          <p:cNvPr id="21" name="Content Placeholder 2">
            <a:extLst>
              <a:ext uri="{FF2B5EF4-FFF2-40B4-BE49-F238E27FC236}">
                <a16:creationId xmlns:a16="http://schemas.microsoft.com/office/drawing/2014/main" id="{390B45EB-30DD-4C77-ACB6-E415F5514971}"/>
              </a:ext>
            </a:extLst>
          </p:cNvPr>
          <p:cNvSpPr txBox="1">
            <a:spLocks/>
          </p:cNvSpPr>
          <p:nvPr/>
        </p:nvSpPr>
        <p:spPr>
          <a:xfrm>
            <a:off x="9048888" y="1922110"/>
            <a:ext cx="1546480" cy="753318"/>
          </a:xfrm>
          <a:prstGeom prst="rect">
            <a:avLst/>
          </a:prstGeom>
        </p:spPr>
        <p:txBody>
          <a:bodyPr vert="horz" lIns="34290" tIns="34290" rIns="34290" bIns="3429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lgn="r"/>
            <a:r>
              <a:rPr lang="ar-LB" sz="4400" b="1" dirty="0">
                <a:solidFill>
                  <a:srgbClr val="002060"/>
                </a:solidFill>
                <a:latin typeface="Adobe Arabic" panose="02040503050201020203" pitchFamily="18" charset="-78"/>
                <a:cs typeface="Adobe Arabic" panose="02040503050201020203" pitchFamily="18" charset="-78"/>
              </a:rPr>
              <a:t>الْأَكْتافُ</a:t>
            </a:r>
            <a:endParaRPr lang="en-US" sz="4400" b="1" dirty="0">
              <a:solidFill>
                <a:srgbClr val="002060"/>
              </a:solidFill>
              <a:latin typeface="Adobe Arabic" panose="02040503050201020203" pitchFamily="18" charset="-78"/>
              <a:cs typeface="Adobe Arabic" panose="02040503050201020203" pitchFamily="18" charset="-78"/>
            </a:endParaRPr>
          </a:p>
        </p:txBody>
      </p:sp>
      <p:sp>
        <p:nvSpPr>
          <p:cNvPr id="3" name="Rectangle 2">
            <a:extLst>
              <a:ext uri="{FF2B5EF4-FFF2-40B4-BE49-F238E27FC236}">
                <a16:creationId xmlns:a16="http://schemas.microsoft.com/office/drawing/2014/main" id="{6AD17C89-6EC5-484D-9F30-CEF2F0E56456}"/>
              </a:ext>
            </a:extLst>
          </p:cNvPr>
          <p:cNvSpPr/>
          <p:nvPr/>
        </p:nvSpPr>
        <p:spPr>
          <a:xfrm>
            <a:off x="10249715" y="1653078"/>
            <a:ext cx="1072730" cy="769441"/>
          </a:xfrm>
          <a:prstGeom prst="rect">
            <a:avLst/>
          </a:prstGeom>
        </p:spPr>
        <p:txBody>
          <a:bodyPr wrap="none">
            <a:spAutoFit/>
          </a:bodyPr>
          <a:lstStyle/>
          <a:p>
            <a:pPr algn="r"/>
            <a:r>
              <a:rPr lang="ar-LB" sz="4400" b="1" dirty="0">
                <a:solidFill>
                  <a:srgbClr val="002060"/>
                </a:solidFill>
                <a:latin typeface="Adobe Arabic" panose="02040503050201020203" pitchFamily="18" charset="-78"/>
                <a:cs typeface="Adobe Arabic" panose="02040503050201020203" pitchFamily="18" charset="-78"/>
              </a:rPr>
              <a:t>الصَّدْر</a:t>
            </a:r>
            <a:endParaRPr lang="en-US" sz="4400" b="1" dirty="0">
              <a:solidFill>
                <a:srgbClr val="002060"/>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id="{48DEC3BE-7EF2-48ED-B480-F9B5FB43B5DF}"/>
              </a:ext>
            </a:extLst>
          </p:cNvPr>
          <p:cNvPicPr>
            <a:picLocks/>
          </p:cNvPicPr>
          <p:nvPr/>
        </p:nvPicPr>
        <p:blipFill>
          <a:blip r:embed="rId14" cstate="print">
            <a:extLst>
              <a:ext uri="{28A0092B-C50C-407E-A947-70E740481C1C}">
                <a14:useLocalDpi xmlns:a14="http://schemas.microsoft.com/office/drawing/2010/main" val="0"/>
              </a:ext>
            </a:extLst>
          </a:blip>
          <a:srcRect/>
          <a:stretch/>
        </p:blipFill>
        <p:spPr>
          <a:xfrm>
            <a:off x="4953207" y="1480583"/>
            <a:ext cx="1993018" cy="4206240"/>
          </a:xfrm>
          <a:prstGeom prst="rect">
            <a:avLst/>
          </a:prstGeom>
          <a:ln>
            <a:noFill/>
          </a:ln>
        </p:spPr>
      </p:pic>
      <p:pic>
        <p:nvPicPr>
          <p:cNvPr id="13" name="Picture 12" descr="A picture containing clock&#10;&#10;Description automatically generated">
            <a:extLst>
              <a:ext uri="{FF2B5EF4-FFF2-40B4-BE49-F238E27FC236}">
                <a16:creationId xmlns:a16="http://schemas.microsoft.com/office/drawing/2014/main" id="{3D3CCD0F-03C9-48DB-8372-471FDC9FC3CB}"/>
              </a:ext>
            </a:extLst>
          </p:cNvPr>
          <p:cNvPicPr>
            <a:picLocks noChangeAspect="1"/>
          </p:cNvPicPr>
          <p:nvPr/>
        </p:nvPicPr>
        <p:blipFill rotWithShape="1">
          <a:blip r:embed="rId15" cstate="print">
            <a:clrChange>
              <a:clrFrom>
                <a:srgbClr val="64CADD"/>
              </a:clrFrom>
              <a:clrTo>
                <a:srgbClr val="64CADD">
                  <a:alpha val="0"/>
                </a:srgbClr>
              </a:clrTo>
            </a:clrChange>
            <a:extLst>
              <a:ext uri="{28A0092B-C50C-407E-A947-70E740481C1C}">
                <a14:useLocalDpi xmlns:a14="http://schemas.microsoft.com/office/drawing/2010/main" val="0"/>
              </a:ext>
            </a:extLst>
          </a:blip>
          <a:srcRect l="15372" t="15149" r="15276" b="15266"/>
          <a:stretch/>
        </p:blipFill>
        <p:spPr>
          <a:xfrm>
            <a:off x="797842" y="1235342"/>
            <a:ext cx="2500670" cy="2509089"/>
          </a:xfrm>
          <a:prstGeom prst="rect">
            <a:avLst/>
          </a:prstGeom>
        </p:spPr>
      </p:pic>
      <p:pic>
        <p:nvPicPr>
          <p:cNvPr id="22" name="Picture 21">
            <a:extLst>
              <a:ext uri="{FF2B5EF4-FFF2-40B4-BE49-F238E27FC236}">
                <a16:creationId xmlns:a16="http://schemas.microsoft.com/office/drawing/2014/main" id="{E42B7947-947A-47EE-934A-E4A604ED4B08}"/>
              </a:ext>
            </a:extLst>
          </p:cNvPr>
          <p:cNvPicPr>
            <a:picLocks noChangeAspect="1"/>
          </p:cNvPicPr>
          <p:nvPr/>
        </p:nvPicPr>
        <p:blipFill>
          <a:blip r:embed="rId16"/>
          <a:stretch>
            <a:fillRect/>
          </a:stretch>
        </p:blipFill>
        <p:spPr>
          <a:xfrm>
            <a:off x="9106808" y="1398928"/>
            <a:ext cx="2114550" cy="2000250"/>
          </a:xfrm>
          <a:prstGeom prst="rect">
            <a:avLst/>
          </a:prstGeom>
        </p:spPr>
      </p:pic>
      <p:pic>
        <p:nvPicPr>
          <p:cNvPr id="30" name="Picture 29">
            <a:extLst>
              <a:ext uri="{FF2B5EF4-FFF2-40B4-BE49-F238E27FC236}">
                <a16:creationId xmlns:a16="http://schemas.microsoft.com/office/drawing/2014/main" id="{2C6D7DBD-E62A-42EF-94D8-2CAA43D4B78A}"/>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4820699" y="1435002"/>
            <a:ext cx="2209610" cy="4206240"/>
          </a:xfrm>
          <a:prstGeom prst="rect">
            <a:avLst/>
          </a:prstGeom>
          <a:ln>
            <a:noFill/>
          </a:ln>
        </p:spPr>
      </p:pic>
      <p:pic>
        <p:nvPicPr>
          <p:cNvPr id="16" name="Picture 15">
            <a:extLst>
              <a:ext uri="{FF2B5EF4-FFF2-40B4-BE49-F238E27FC236}">
                <a16:creationId xmlns:a16="http://schemas.microsoft.com/office/drawing/2014/main" id="{8907C7FA-4AED-4D1F-B739-0985111AE1E7}"/>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4768116" y="1542362"/>
            <a:ext cx="2215544" cy="4206240"/>
          </a:xfrm>
          <a:prstGeom prst="rect">
            <a:avLst/>
          </a:prstGeom>
        </p:spPr>
      </p:pic>
      <p:sp>
        <p:nvSpPr>
          <p:cNvPr id="26" name="Rectangle 25">
            <a:extLst>
              <a:ext uri="{FF2B5EF4-FFF2-40B4-BE49-F238E27FC236}">
                <a16:creationId xmlns:a16="http://schemas.microsoft.com/office/drawing/2014/main" id="{85EB44A6-C9AB-4661-832D-F4B6B6CE0C16}"/>
              </a:ext>
            </a:extLst>
          </p:cNvPr>
          <p:cNvSpPr/>
          <p:nvPr/>
        </p:nvSpPr>
        <p:spPr>
          <a:xfrm>
            <a:off x="10526064" y="6150114"/>
            <a:ext cx="510076" cy="707886"/>
          </a:xfrm>
          <a:prstGeom prst="rect">
            <a:avLst/>
          </a:prstGeom>
        </p:spPr>
        <p:txBody>
          <a:bodyPr wrap="non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LB" sz="4000" b="1" noProof="0" dirty="0">
                <a:solidFill>
                  <a:srgbClr val="C00000"/>
                </a:solidFill>
                <a:latin typeface="Adobe Arabic" panose="02040503050201020203" pitchFamily="18" charset="-78"/>
                <a:cs typeface="Adobe Arabic" panose="02040503050201020203" pitchFamily="18" charset="-78"/>
              </a:rPr>
              <a:t>ت</a:t>
            </a:r>
            <a:endParaRPr kumimoji="0" lang="en-US" sz="4000" b="0" i="0" u="none" strike="noStrike" kern="1200" cap="none" spc="0" normalizeH="0" baseline="0" noProof="0" dirty="0">
              <a:ln>
                <a:noFill/>
              </a:ln>
              <a:solidFill>
                <a:srgbClr val="C00000"/>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158354732"/>
      </p:ext>
    </p:extLst>
  </p:cSld>
  <p:clrMapOvr>
    <a:masterClrMapping/>
  </p:clrMapOvr>
  <mc:AlternateContent xmlns:mc="http://schemas.openxmlformats.org/markup-compatibility/2006" xmlns:p14="http://schemas.microsoft.com/office/powerpoint/2010/main">
    <mc:Choice Requires="p14">
      <p:transition spd="slow" p14:dur="2000" advTm="86000"/>
    </mc:Choice>
    <mc:Fallback xmlns="">
      <p:transition spd="slow" advTm="8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5511" fill="hold"/>
                                        <p:tgtEl>
                                          <p:spTgt spid="2"/>
                                        </p:tgtEl>
                                      </p:cBhvr>
                                    </p:cmd>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xit" presetSubtype="0" fill="hold" nodeType="withEffect">
                                  <p:stCondLst>
                                    <p:cond delay="26000"/>
                                  </p:stCondLst>
                                  <p:childTnLst>
                                    <p:set>
                                      <p:cBhvr>
                                        <p:cTn id="10" dur="1" fill="hold">
                                          <p:stCondLst>
                                            <p:cond delay="0"/>
                                          </p:stCondLst>
                                        </p:cTn>
                                        <p:tgtEl>
                                          <p:spTgt spid="16"/>
                                        </p:tgtEl>
                                        <p:attrNameLst>
                                          <p:attrName>style.visibility</p:attrName>
                                        </p:attrNameLst>
                                      </p:cBhvr>
                                      <p:to>
                                        <p:strVal val="hidden"/>
                                      </p:to>
                                    </p:set>
                                  </p:childTnLst>
                                </p:cTn>
                              </p:par>
                              <p:par>
                                <p:cTn id="11" presetID="10" presetClass="entr" presetSubtype="0" fill="hold" grpId="0" nodeType="withEffect">
                                  <p:stCondLst>
                                    <p:cond delay="240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 presetClass="entr" presetSubtype="0" fill="hold" nodeType="withEffect">
                                  <p:stCondLst>
                                    <p:cond delay="26000"/>
                                  </p:stCondLst>
                                  <p:childTnLst>
                                    <p:set>
                                      <p:cBhvr>
                                        <p:cTn id="15" dur="1" fill="hold">
                                          <p:stCondLst>
                                            <p:cond delay="0"/>
                                          </p:stCondLst>
                                        </p:cTn>
                                        <p:tgtEl>
                                          <p:spTgt spid="19"/>
                                        </p:tgtEl>
                                        <p:attrNameLst>
                                          <p:attrName>style.visibility</p:attrName>
                                        </p:attrNameLst>
                                      </p:cBhvr>
                                      <p:to>
                                        <p:strVal val="visible"/>
                                      </p:to>
                                    </p:set>
                                  </p:childTnLst>
                                </p:cTn>
                              </p:par>
                              <p:par>
                                <p:cTn id="16" presetID="1" presetClass="exit" presetSubtype="0" fill="hold" nodeType="withEffect">
                                  <p:stCondLst>
                                    <p:cond delay="35000"/>
                                  </p:stCondLst>
                                  <p:childTnLst>
                                    <p:set>
                                      <p:cBhvr>
                                        <p:cTn id="17" dur="1" fill="hold">
                                          <p:stCondLst>
                                            <p:cond delay="0"/>
                                          </p:stCondLst>
                                        </p:cTn>
                                        <p:tgtEl>
                                          <p:spTgt spid="19"/>
                                        </p:tgtEl>
                                        <p:attrNameLst>
                                          <p:attrName>style.visibility</p:attrName>
                                        </p:attrNameLst>
                                      </p:cBhvr>
                                      <p:to>
                                        <p:strVal val="hidden"/>
                                      </p:to>
                                    </p:set>
                                  </p:childTnLst>
                                </p:cTn>
                              </p:par>
                              <p:par>
                                <p:cTn id="18" presetID="1" presetClass="exit" presetSubtype="0" fill="hold" grpId="1" nodeType="withEffect">
                                  <p:stCondLst>
                                    <p:cond delay="35000"/>
                                  </p:stCondLst>
                                  <p:childTnLst>
                                    <p:set>
                                      <p:cBhvr>
                                        <p:cTn id="19" dur="1" fill="hold">
                                          <p:stCondLst>
                                            <p:cond delay="0"/>
                                          </p:stCondLst>
                                        </p:cTn>
                                        <p:tgtEl>
                                          <p:spTgt spid="18"/>
                                        </p:tgtEl>
                                        <p:attrNameLst>
                                          <p:attrName>style.visibility</p:attrName>
                                        </p:attrNameLst>
                                      </p:cBhvr>
                                      <p:to>
                                        <p:strVal val="hidden"/>
                                      </p:to>
                                    </p:set>
                                  </p:childTnLst>
                                </p:cTn>
                              </p:par>
                              <p:par>
                                <p:cTn id="20" presetID="10" presetClass="entr" presetSubtype="0" fill="hold" grpId="0" nodeType="withEffect">
                                  <p:stCondLst>
                                    <p:cond delay="350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 presetClass="entr" presetSubtype="0" fill="hold" nodeType="withEffect">
                                  <p:stCondLst>
                                    <p:cond delay="4600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nodeType="withEffect">
                                  <p:stCondLst>
                                    <p:cond delay="50000"/>
                                  </p:stCondLst>
                                  <p:childTnLst>
                                    <p:set>
                                      <p:cBhvr>
                                        <p:cTn id="26" dur="1" fill="hold">
                                          <p:stCondLst>
                                            <p:cond delay="0"/>
                                          </p:stCondLst>
                                        </p:cTn>
                                        <p:tgtEl>
                                          <p:spTgt spid="8"/>
                                        </p:tgtEl>
                                        <p:attrNameLst>
                                          <p:attrName>style.visibility</p:attrName>
                                        </p:attrNameLst>
                                      </p:cBhvr>
                                      <p:to>
                                        <p:strVal val="hidden"/>
                                      </p:to>
                                    </p:set>
                                  </p:childTnLst>
                                </p:cTn>
                              </p:par>
                              <p:par>
                                <p:cTn id="27" presetID="1" presetClass="entr" presetSubtype="0" fill="hold" nodeType="withEffect">
                                  <p:stCondLst>
                                    <p:cond delay="3650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xit" presetSubtype="0" fill="hold" nodeType="withEffect">
                                  <p:stCondLst>
                                    <p:cond delay="46000"/>
                                  </p:stCondLst>
                                  <p:childTnLst>
                                    <p:set>
                                      <p:cBhvr>
                                        <p:cTn id="30" dur="1" fill="hold">
                                          <p:stCondLst>
                                            <p:cond delay="0"/>
                                          </p:stCondLst>
                                        </p:cTn>
                                        <p:tgtEl>
                                          <p:spTgt spid="29"/>
                                        </p:tgtEl>
                                        <p:attrNameLst>
                                          <p:attrName>style.visibility</p:attrName>
                                        </p:attrNameLst>
                                      </p:cBhvr>
                                      <p:to>
                                        <p:strVal val="hidden"/>
                                      </p:to>
                                    </p:set>
                                  </p:childTnLst>
                                </p:cTn>
                              </p:par>
                              <p:par>
                                <p:cTn id="31" presetID="1" presetClass="exit" presetSubtype="0" fill="hold" grpId="1" nodeType="withEffect">
                                  <p:stCondLst>
                                    <p:cond delay="50000"/>
                                  </p:stCondLst>
                                  <p:childTnLst>
                                    <p:set>
                                      <p:cBhvr>
                                        <p:cTn id="32" dur="1" fill="hold">
                                          <p:stCondLst>
                                            <p:cond delay="0"/>
                                          </p:stCondLst>
                                        </p:cTn>
                                        <p:tgtEl>
                                          <p:spTgt spid="20"/>
                                        </p:tgtEl>
                                        <p:attrNameLst>
                                          <p:attrName>style.visibility</p:attrName>
                                        </p:attrNameLst>
                                      </p:cBhvr>
                                      <p:to>
                                        <p:strVal val="hidden"/>
                                      </p:to>
                                    </p:set>
                                  </p:childTnLst>
                                </p:cTn>
                              </p:par>
                              <p:par>
                                <p:cTn id="33" presetID="10" presetClass="entr" presetSubtype="0" fill="hold" grpId="0" nodeType="withEffect">
                                  <p:stCondLst>
                                    <p:cond delay="500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 presetClass="entr" presetSubtype="0" fill="hold" nodeType="withEffect">
                                  <p:stCondLst>
                                    <p:cond delay="52000"/>
                                  </p:stCondLst>
                                  <p:childTnLst>
                                    <p:set>
                                      <p:cBhvr>
                                        <p:cTn id="37" dur="1" fill="hold">
                                          <p:stCondLst>
                                            <p:cond delay="0"/>
                                          </p:stCondLst>
                                        </p:cTn>
                                        <p:tgtEl>
                                          <p:spTgt spid="4"/>
                                        </p:tgtEl>
                                        <p:attrNameLst>
                                          <p:attrName>style.visibility</p:attrName>
                                        </p:attrNameLst>
                                      </p:cBhvr>
                                      <p:to>
                                        <p:strVal val="visible"/>
                                      </p:to>
                                    </p:set>
                                  </p:childTnLst>
                                </p:cTn>
                              </p:par>
                              <p:par>
                                <p:cTn id="38" presetID="1" presetClass="exit" presetSubtype="0" fill="hold" nodeType="withEffect">
                                  <p:stCondLst>
                                    <p:cond delay="58500"/>
                                  </p:stCondLst>
                                  <p:childTnLst>
                                    <p:set>
                                      <p:cBhvr>
                                        <p:cTn id="39" dur="1" fill="hold">
                                          <p:stCondLst>
                                            <p:cond delay="0"/>
                                          </p:stCondLst>
                                        </p:cTn>
                                        <p:tgtEl>
                                          <p:spTgt spid="4"/>
                                        </p:tgtEl>
                                        <p:attrNameLst>
                                          <p:attrName>style.visibility</p:attrName>
                                        </p:attrNameLst>
                                      </p:cBhvr>
                                      <p:to>
                                        <p:strVal val="hidden"/>
                                      </p:to>
                                    </p:set>
                                  </p:childTnLst>
                                </p:cTn>
                              </p:par>
                              <p:par>
                                <p:cTn id="40" presetID="1" presetClass="entr" presetSubtype="0" fill="hold" nodeType="withEffect">
                                  <p:stCondLst>
                                    <p:cond delay="58500"/>
                                  </p:stCondLst>
                                  <p:childTnLst>
                                    <p:set>
                                      <p:cBhvr>
                                        <p:cTn id="41" dur="1" fill="hold">
                                          <p:stCondLst>
                                            <p:cond delay="0"/>
                                          </p:stCondLst>
                                        </p:cTn>
                                        <p:tgtEl>
                                          <p:spTgt spid="28"/>
                                        </p:tgtEl>
                                        <p:attrNameLst>
                                          <p:attrName>style.visibility</p:attrName>
                                        </p:attrNameLst>
                                      </p:cBhvr>
                                      <p:to>
                                        <p:strVal val="visible"/>
                                      </p:to>
                                    </p:set>
                                  </p:childTnLst>
                                </p:cTn>
                              </p:par>
                              <p:par>
                                <p:cTn id="42" presetID="1" presetClass="exit" presetSubtype="0" fill="hold" nodeType="withEffect">
                                  <p:stCondLst>
                                    <p:cond delay="67000"/>
                                  </p:stCondLst>
                                  <p:childTnLst>
                                    <p:set>
                                      <p:cBhvr>
                                        <p:cTn id="43" dur="1" fill="hold">
                                          <p:stCondLst>
                                            <p:cond delay="0"/>
                                          </p:stCondLst>
                                        </p:cTn>
                                        <p:tgtEl>
                                          <p:spTgt spid="28"/>
                                        </p:tgtEl>
                                        <p:attrNameLst>
                                          <p:attrName>style.visibility</p:attrName>
                                        </p:attrNameLst>
                                      </p:cBhvr>
                                      <p:to>
                                        <p:strVal val="hidden"/>
                                      </p:to>
                                    </p:set>
                                  </p:childTnLst>
                                </p:cTn>
                              </p:par>
                              <p:par>
                                <p:cTn id="44" presetID="1" presetClass="exit" presetSubtype="0" fill="hold" grpId="1" nodeType="withEffect">
                                  <p:stCondLst>
                                    <p:cond delay="67000"/>
                                  </p:stCondLst>
                                  <p:childTnLst>
                                    <p:set>
                                      <p:cBhvr>
                                        <p:cTn id="45" dur="1" fill="hold">
                                          <p:stCondLst>
                                            <p:cond delay="0"/>
                                          </p:stCondLst>
                                        </p:cTn>
                                        <p:tgtEl>
                                          <p:spTgt spid="21"/>
                                        </p:tgtEl>
                                        <p:attrNameLst>
                                          <p:attrName>style.visibility</p:attrName>
                                        </p:attrNameLst>
                                      </p:cBhvr>
                                      <p:to>
                                        <p:strVal val="hidden"/>
                                      </p:to>
                                    </p:set>
                                  </p:childTnLst>
                                </p:cTn>
                              </p:par>
                              <p:par>
                                <p:cTn id="46" presetID="10" presetClass="entr" presetSubtype="0" fill="hold" grpId="0" nodeType="withEffect">
                                  <p:stCondLst>
                                    <p:cond delay="670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22" presetClass="entr" presetSubtype="2" fill="hold" nodeType="withEffect">
                                  <p:stCondLst>
                                    <p:cond delay="7000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1000"/>
                                        <p:tgtEl>
                                          <p:spTgt spid="23"/>
                                        </p:tgtEl>
                                      </p:cBhvr>
                                    </p:animEffect>
                                  </p:childTnLst>
                                </p:cTn>
                              </p:par>
                              <p:par>
                                <p:cTn id="52" presetID="10" presetClass="entr" presetSubtype="0" fill="hold" nodeType="withEffect">
                                  <p:stCondLst>
                                    <p:cond delay="700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 presetClass="exit" presetSubtype="0" fill="hold" nodeType="withEffect">
                                  <p:stCondLst>
                                    <p:cond delay="71000"/>
                                  </p:stCondLst>
                                  <p:childTnLst>
                                    <p:set>
                                      <p:cBhvr>
                                        <p:cTn id="56" dur="1" fill="hold">
                                          <p:stCondLst>
                                            <p:cond delay="0"/>
                                          </p:stCondLst>
                                        </p:cTn>
                                        <p:tgtEl>
                                          <p:spTgt spid="23"/>
                                        </p:tgtEl>
                                        <p:attrNameLst>
                                          <p:attrName>style.visibility</p:attrName>
                                        </p:attrNameLst>
                                      </p:cBhvr>
                                      <p:to>
                                        <p:strVal val="hidden"/>
                                      </p:to>
                                    </p:set>
                                  </p:childTnLst>
                                </p:cTn>
                              </p:par>
                              <p:par>
                                <p:cTn id="57" presetID="22" presetClass="entr" presetSubtype="8" fill="hold" nodeType="withEffect">
                                  <p:stCondLst>
                                    <p:cond delay="710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par>
                                <p:cTn id="60" presetID="1" presetClass="exit" presetSubtype="0" fill="hold" nodeType="withEffect">
                                  <p:stCondLst>
                                    <p:cond delay="72000"/>
                                  </p:stCondLst>
                                  <p:childTnLst>
                                    <p:set>
                                      <p:cBhvr>
                                        <p:cTn id="61" dur="1" fill="hold">
                                          <p:stCondLst>
                                            <p:cond delay="0"/>
                                          </p:stCondLst>
                                        </p:cTn>
                                        <p:tgtEl>
                                          <p:spTgt spid="25"/>
                                        </p:tgtEl>
                                        <p:attrNameLst>
                                          <p:attrName>style.visibility</p:attrName>
                                        </p:attrNameLst>
                                      </p:cBhvr>
                                      <p:to>
                                        <p:strVal val="hidden"/>
                                      </p:to>
                                    </p:set>
                                  </p:childTnLst>
                                </p:cTn>
                              </p:par>
                              <p:par>
                                <p:cTn id="62" presetID="1" presetClass="exit" presetSubtype="0" fill="hold" nodeType="withEffect">
                                  <p:stCondLst>
                                    <p:cond delay="98000"/>
                                  </p:stCondLst>
                                  <p:childTnLst>
                                    <p:set>
                                      <p:cBhvr>
                                        <p:cTn id="63" dur="1" fill="hold">
                                          <p:stCondLst>
                                            <p:cond delay="0"/>
                                          </p:stCondLst>
                                        </p:cTn>
                                        <p:tgtEl>
                                          <p:spTgt spid="30"/>
                                        </p:tgtEl>
                                        <p:attrNameLst>
                                          <p:attrName>style.visibility</p:attrName>
                                        </p:attrNameLst>
                                      </p:cBhvr>
                                      <p:to>
                                        <p:strVal val="hidden"/>
                                      </p:to>
                                    </p:set>
                                  </p:childTnLst>
                                </p:cTn>
                              </p:par>
                              <p:par>
                                <p:cTn id="64" presetID="10" presetClass="entr" presetSubtype="0" fill="hold" nodeType="withEffect">
                                  <p:stCondLst>
                                    <p:cond delay="14150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 presetClass="exit" presetSubtype="0" fill="hold" grpId="1" nodeType="withEffect">
                                  <p:stCondLst>
                                    <p:cond delay="72000"/>
                                  </p:stCondLst>
                                  <p:childTnLst>
                                    <p:set>
                                      <p:cBhvr>
                                        <p:cTn id="68" dur="1" fill="hold">
                                          <p:stCondLst>
                                            <p:cond delay="0"/>
                                          </p:stCondLst>
                                        </p:cTn>
                                        <p:tgtEl>
                                          <p:spTgt spid="3"/>
                                        </p:tgtEl>
                                        <p:attrNameLst>
                                          <p:attrName>style.visibility</p:attrName>
                                        </p:attrNameLst>
                                      </p:cBhvr>
                                      <p:to>
                                        <p:strVal val="hidden"/>
                                      </p:to>
                                    </p:set>
                                  </p:childTnLst>
                                </p:cTn>
                              </p:par>
                              <p:par>
                                <p:cTn id="69" presetID="10" presetClass="entr" presetSubtype="0" fill="hold" nodeType="withEffect">
                                  <p:stCondLst>
                                    <p:cond delay="7550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1500"/>
                                        <p:tgtEl>
                                          <p:spTgt spid="6"/>
                                        </p:tgtEl>
                                      </p:cBhvr>
                                    </p:animEffect>
                                  </p:childTnLst>
                                </p:cTn>
                              </p:par>
                              <p:par>
                                <p:cTn id="72" presetID="10" presetClass="entr" presetSubtype="0" fill="hold" nodeType="withEffect">
                                  <p:stCondLst>
                                    <p:cond delay="7700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1500"/>
                                        <p:tgtEl>
                                          <p:spTgt spid="7"/>
                                        </p:tgtEl>
                                      </p:cBhvr>
                                    </p:animEffect>
                                  </p:childTnLst>
                                </p:cTn>
                              </p:par>
                              <p:par>
                                <p:cTn id="75" presetID="10" presetClass="entr" presetSubtype="0" fill="hold" nodeType="withEffect">
                                  <p:stCondLst>
                                    <p:cond delay="8000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1000"/>
                                        <p:tgtEl>
                                          <p:spTgt spid="13"/>
                                        </p:tgtEl>
                                      </p:cBhvr>
                                    </p:animEffect>
                                  </p:childTnLst>
                                </p:cTn>
                              </p:par>
                              <p:par>
                                <p:cTn id="78" presetID="10" presetClass="entr" presetSubtype="0" fill="hold" nodeType="withEffect">
                                  <p:stCondLst>
                                    <p:cond delay="8000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81" fill="hold" display="0">
                  <p:stCondLst>
                    <p:cond delay="indefinite"/>
                  </p:stCondLst>
                  <p:endCondLst>
                    <p:cond evt="onStopAudio" delay="0">
                      <p:tgtEl>
                        <p:sldTgt/>
                      </p:tgtEl>
                    </p:cond>
                  </p:endCondLst>
                </p:cTn>
                <p:tgtEl>
                  <p:spTgt spid="2"/>
                </p:tgtEl>
              </p:cMediaNode>
            </p:audio>
          </p:childTnLst>
        </p:cTn>
      </p:par>
    </p:tnLst>
    <p:bldLst>
      <p:bldP spid="18" grpId="0"/>
      <p:bldP spid="18" grpId="1"/>
      <p:bldP spid="20" grpId="0"/>
      <p:bldP spid="20" grpId="1"/>
      <p:bldP spid="21" grpId="0"/>
      <p:bldP spid="21"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63659E9-D215-45D8-A63B-CFAC33BFB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232" y="2168979"/>
            <a:ext cx="5495469" cy="3335059"/>
          </a:xfrm>
          <a:prstGeom prst="rect">
            <a:avLst/>
          </a:prstGeom>
        </p:spPr>
      </p:pic>
      <p:sp>
        <p:nvSpPr>
          <p:cNvPr id="3" name="Content Placeholder 2"/>
          <p:cNvSpPr>
            <a:spLocks noGrp="1"/>
          </p:cNvSpPr>
          <p:nvPr>
            <p:ph idx="1"/>
          </p:nvPr>
        </p:nvSpPr>
        <p:spPr>
          <a:xfrm>
            <a:off x="3491345" y="991848"/>
            <a:ext cx="7969170" cy="1398779"/>
          </a:xfrm>
        </p:spPr>
        <p:txBody>
          <a:bodyPr>
            <a:normAutofit/>
          </a:bodyPr>
          <a:lstStyle/>
          <a:p>
            <a:pPr marL="0" indent="0" algn="r">
              <a:buNone/>
            </a:pPr>
            <a:r>
              <a:rPr lang="ar-LB" sz="2400" b="1" dirty="0"/>
              <a:t> </a:t>
            </a:r>
            <a:r>
              <a:rPr lang="ar-LB" sz="3200" b="1" dirty="0">
                <a:solidFill>
                  <a:srgbClr val="002060"/>
                </a:solidFill>
                <a:latin typeface="Adobe Arabic" panose="02040503050201020203" pitchFamily="18" charset="-78"/>
                <a:cs typeface="Adobe Arabic" panose="02040503050201020203" pitchFamily="18" charset="-78"/>
              </a:rPr>
              <a:t>قارِنوا بَيْنَ الصّورَتَيْنِ:</a:t>
            </a:r>
          </a:p>
          <a:p>
            <a:pPr algn="r"/>
            <a:r>
              <a:rPr lang="ar-LB" sz="3200" dirty="0">
                <a:solidFill>
                  <a:srgbClr val="002060"/>
                </a:solidFill>
                <a:latin typeface="Adobe Arabic" panose="02040503050201020203" pitchFamily="18" charset="-78"/>
                <a:cs typeface="Adobe Arabic" panose="02040503050201020203" pitchFamily="18" charset="-78"/>
              </a:rPr>
              <a:t>يوجَدُ أَرْبَعَةُ فَوارِقَ بَيْنَ الصّورَتَيْنِ، هَلْ تَسْتَطيعونَ أَنْ تَجِدوها؟ </a:t>
            </a:r>
            <a:endParaRPr lang="en-US" sz="4000" dirty="0">
              <a:solidFill>
                <a:srgbClr val="002060"/>
              </a:solidFill>
              <a:latin typeface="Adobe Arabic" panose="02040503050201020203" pitchFamily="18" charset="-78"/>
              <a:cs typeface="Adobe Arabic" panose="02040503050201020203" pitchFamily="18" charset="-78"/>
            </a:endParaRPr>
          </a:p>
        </p:txBody>
      </p:sp>
      <p:pic>
        <p:nvPicPr>
          <p:cNvPr id="26" name="Picture 25">
            <a:extLst>
              <a:ext uri="{FF2B5EF4-FFF2-40B4-BE49-F238E27FC236}">
                <a16:creationId xmlns:a16="http://schemas.microsoft.com/office/drawing/2014/main" id="{3D67CF90-50C9-46A9-9063-9EF43AC9DA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1695" y="2171729"/>
            <a:ext cx="5442490" cy="3329558"/>
          </a:xfrm>
          <a:prstGeom prst="rect">
            <a:avLst/>
          </a:prstGeom>
        </p:spPr>
      </p:pic>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16" name="Oval 15">
            <a:extLst>
              <a:ext uri="{FF2B5EF4-FFF2-40B4-BE49-F238E27FC236}">
                <a16:creationId xmlns:a16="http://schemas.microsoft.com/office/drawing/2014/main" id="{0C3C696E-AB7A-4187-ADDC-3044656ED11C}"/>
              </a:ext>
            </a:extLst>
          </p:cNvPr>
          <p:cNvSpPr/>
          <p:nvPr/>
        </p:nvSpPr>
        <p:spPr>
          <a:xfrm>
            <a:off x="10239022" y="2849880"/>
            <a:ext cx="653855" cy="642573"/>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FAC9A5C-46B7-433B-BB78-7C5381220376}"/>
              </a:ext>
            </a:extLst>
          </p:cNvPr>
          <p:cNvSpPr/>
          <p:nvPr/>
        </p:nvSpPr>
        <p:spPr>
          <a:xfrm>
            <a:off x="9426221" y="4368800"/>
            <a:ext cx="688621" cy="58677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A8CC8BF-13E6-4052-AABD-51B4728A6DF0}"/>
              </a:ext>
            </a:extLst>
          </p:cNvPr>
          <p:cNvSpPr/>
          <p:nvPr/>
        </p:nvSpPr>
        <p:spPr>
          <a:xfrm>
            <a:off x="8729270" y="2138566"/>
            <a:ext cx="696952" cy="63307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F6BD474-5EAA-4CF2-8B47-A56589614A5F}"/>
              </a:ext>
            </a:extLst>
          </p:cNvPr>
          <p:cNvSpPr/>
          <p:nvPr/>
        </p:nvSpPr>
        <p:spPr>
          <a:xfrm>
            <a:off x="7732889" y="2233571"/>
            <a:ext cx="1004077" cy="81442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30925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4400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700"/>
                                        <p:tgtEl>
                                          <p:spTgt spid="16"/>
                                        </p:tgtEl>
                                      </p:cBhvr>
                                    </p:animEffect>
                                  </p:childTnLst>
                                </p:cTn>
                              </p:par>
                              <p:par>
                                <p:cTn id="8" presetID="21" presetClass="entr" presetSubtype="1" fill="hold" grpId="0" nodeType="withEffect">
                                  <p:stCondLst>
                                    <p:cond delay="5550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1700"/>
                                        <p:tgtEl>
                                          <p:spTgt spid="20"/>
                                        </p:tgtEl>
                                      </p:cBhvr>
                                    </p:animEffect>
                                  </p:childTnLst>
                                </p:cTn>
                              </p:par>
                              <p:par>
                                <p:cTn id="11" presetID="21" presetClass="entr" presetSubtype="1" fill="hold" grpId="0" nodeType="withEffect">
                                  <p:stCondLst>
                                    <p:cond delay="6950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1700"/>
                                        <p:tgtEl>
                                          <p:spTgt spid="17"/>
                                        </p:tgtEl>
                                      </p:cBhvr>
                                    </p:animEffect>
                                  </p:childTnLst>
                                </p:cTn>
                              </p:par>
                              <p:par>
                                <p:cTn id="14" presetID="21" presetClass="entr" presetSubtype="1" fill="hold" grpId="0" nodeType="withEffect">
                                  <p:stCondLst>
                                    <p:cond delay="8130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1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
            <a:extLst>
              <a:ext uri="{FF2B5EF4-FFF2-40B4-BE49-F238E27FC236}">
                <a16:creationId xmlns:a16="http://schemas.microsoft.com/office/drawing/2014/main" id="{5AEBBDDE-6270-4EFB-97D0-40EA558E6E99}"/>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sp>
        <p:nvSpPr>
          <p:cNvPr id="7" name="Rectangle 6">
            <a:extLst>
              <a:ext uri="{FF2B5EF4-FFF2-40B4-BE49-F238E27FC236}">
                <a16:creationId xmlns:a16="http://schemas.microsoft.com/office/drawing/2014/main" id="{0D0BB22E-0690-4474-A68F-ED5E12CF9E1D}"/>
              </a:ext>
            </a:extLst>
          </p:cNvPr>
          <p:cNvSpPr/>
          <p:nvPr/>
        </p:nvSpPr>
        <p:spPr>
          <a:xfrm>
            <a:off x="8543601" y="1316886"/>
            <a:ext cx="2725426" cy="923330"/>
          </a:xfrm>
          <a:prstGeom prst="rect">
            <a:avLst/>
          </a:prstGeom>
        </p:spPr>
        <p:txBody>
          <a:bodyPr wrap="none">
            <a:spAutoFit/>
          </a:bodyPr>
          <a:lstStyle/>
          <a:p>
            <a:pPr algn="r"/>
            <a:r>
              <a:rPr lang="ar-LB" sz="5400" b="1" dirty="0">
                <a:solidFill>
                  <a:srgbClr val="002060"/>
                </a:solidFill>
                <a:latin typeface="Adobe Arabic" panose="02040503050201020203" pitchFamily="18" charset="-78"/>
                <a:cs typeface="Adobe Arabic" panose="02040503050201020203" pitchFamily="18" charset="-78"/>
              </a:rPr>
              <a:t>أُمْسِكُ التَّشابُهَ</a:t>
            </a:r>
          </a:p>
        </p:txBody>
      </p:sp>
      <p:pic>
        <p:nvPicPr>
          <p:cNvPr id="12" name="Picture 11" descr="A picture containing man, kite, skiing, yellow&#10;&#10;Description automatically generated">
            <a:extLst>
              <a:ext uri="{FF2B5EF4-FFF2-40B4-BE49-F238E27FC236}">
                <a16:creationId xmlns:a16="http://schemas.microsoft.com/office/drawing/2014/main" id="{AAC3F2C7-A1AE-4CC9-AD10-55A71C7031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012" y="948003"/>
            <a:ext cx="4657178" cy="1803991"/>
          </a:xfrm>
          <a:prstGeom prst="rect">
            <a:avLst/>
          </a:prstGeom>
        </p:spPr>
      </p:pic>
      <p:pic>
        <p:nvPicPr>
          <p:cNvPr id="25" name="Picture 24" descr="A picture containing sitting, table, large, red&#10;&#10;Description automatically generated">
            <a:extLst>
              <a:ext uri="{FF2B5EF4-FFF2-40B4-BE49-F238E27FC236}">
                <a16:creationId xmlns:a16="http://schemas.microsoft.com/office/drawing/2014/main" id="{2DEBB774-ADFA-4D77-B269-10963400E0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0601" y="2833274"/>
            <a:ext cx="4758642" cy="1840326"/>
          </a:xfrm>
          <a:prstGeom prst="rect">
            <a:avLst/>
          </a:prstGeom>
        </p:spPr>
      </p:pic>
      <p:pic>
        <p:nvPicPr>
          <p:cNvPr id="28" name="Picture 27" descr="A picture containing photo, sitting, table, drawing&#10;&#10;Description automatically generated">
            <a:extLst>
              <a:ext uri="{FF2B5EF4-FFF2-40B4-BE49-F238E27FC236}">
                <a16:creationId xmlns:a16="http://schemas.microsoft.com/office/drawing/2014/main" id="{246253CB-DF84-4600-A3B4-2EE960E5917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6364" y="4777480"/>
            <a:ext cx="4310019" cy="1656954"/>
          </a:xfrm>
          <a:prstGeom prst="rect">
            <a:avLst/>
          </a:prstGeom>
        </p:spPr>
      </p:pic>
    </p:spTree>
    <p:extLst>
      <p:ext uri="{BB962C8B-B14F-4D97-AF65-F5344CB8AC3E}">
        <p14:creationId xmlns:p14="http://schemas.microsoft.com/office/powerpoint/2010/main" val="4996732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250"/>
                                  </p:stCondLst>
                                  <p:iterate type="lt">
                                    <p:tmPct val="10000"/>
                                  </p:iterate>
                                  <p:childTnLst>
                                    <p:animMotion origin="layout" path="M 4.375E-6 7.40741E-7 L 4.375E-6 -0.07222 " pathEditMode="relative" rAng="0" ptsTypes="AA">
                                      <p:cBhvr>
                                        <p:cTn id="6" dur="750" accel="50000" decel="50000" autoRev="1" fill="hold">
                                          <p:stCondLst>
                                            <p:cond delay="0"/>
                                          </p:stCondLst>
                                        </p:cTn>
                                        <p:tgtEl>
                                          <p:spTgt spid="7"/>
                                        </p:tgtEl>
                                        <p:attrNameLst>
                                          <p:attrName>ppt_x</p:attrName>
                                          <p:attrName>ppt_y</p:attrName>
                                        </p:attrNameLst>
                                      </p:cBhvr>
                                      <p:rCtr x="0" y="-3611"/>
                                    </p:animMotion>
                                    <p:animRot by="1500000">
                                      <p:cBhvr>
                                        <p:cTn id="7" dur="375" fill="hold">
                                          <p:stCondLst>
                                            <p:cond delay="0"/>
                                          </p:stCondLst>
                                        </p:cTn>
                                        <p:tgtEl>
                                          <p:spTgt spid="7"/>
                                        </p:tgtEl>
                                        <p:attrNameLst>
                                          <p:attrName>r</p:attrName>
                                        </p:attrNameLst>
                                      </p:cBhvr>
                                    </p:animRot>
                                    <p:animRot by="-1500000">
                                      <p:cBhvr>
                                        <p:cTn id="8" dur="375" fill="hold">
                                          <p:stCondLst>
                                            <p:cond delay="375"/>
                                          </p:stCondLst>
                                        </p:cTn>
                                        <p:tgtEl>
                                          <p:spTgt spid="7"/>
                                        </p:tgtEl>
                                        <p:attrNameLst>
                                          <p:attrName>r</p:attrName>
                                        </p:attrNameLst>
                                      </p:cBhvr>
                                    </p:animRot>
                                    <p:animRot by="-1500000">
                                      <p:cBhvr>
                                        <p:cTn id="9" dur="375" fill="hold">
                                          <p:stCondLst>
                                            <p:cond delay="750"/>
                                          </p:stCondLst>
                                        </p:cTn>
                                        <p:tgtEl>
                                          <p:spTgt spid="7"/>
                                        </p:tgtEl>
                                        <p:attrNameLst>
                                          <p:attrName>r</p:attrName>
                                        </p:attrNameLst>
                                      </p:cBhvr>
                                    </p:animRot>
                                    <p:animRot by="1500000">
                                      <p:cBhvr>
                                        <p:cTn id="10" dur="375" fill="hold">
                                          <p:stCondLst>
                                            <p:cond delay="1125"/>
                                          </p:stCondLst>
                                        </p:cTn>
                                        <p:tgtEl>
                                          <p:spTgt spid="7"/>
                                        </p:tgtEl>
                                        <p:attrNameLst>
                                          <p:attrName>r</p:attrName>
                                        </p:attrNameLst>
                                      </p:cBhvr>
                                    </p:animRot>
                                  </p:childTnLst>
                                </p:cTn>
                              </p:par>
                              <p:par>
                                <p:cTn id="11" presetID="19" presetClass="emph" presetSubtype="0" fill="hold" grpId="1" nodeType="withEffect">
                                  <p:stCondLst>
                                    <p:cond delay="2000"/>
                                  </p:stCondLst>
                                  <p:iterate type="lt">
                                    <p:tmPct val="0"/>
                                  </p:iterate>
                                  <p:childTnLst>
                                    <p:animClr clrSpc="rgb" dir="cw">
                                      <p:cBhvr override="childStyle">
                                        <p:cTn id="12" dur="2000" fill="hold"/>
                                        <p:tgtEl>
                                          <p:spTgt spid="7"/>
                                        </p:tgtEl>
                                        <p:attrNameLst>
                                          <p:attrName>style.color</p:attrName>
                                        </p:attrNameLst>
                                      </p:cBhvr>
                                      <p:to>
                                        <a:schemeClr val="accent2"/>
                                      </p:to>
                                    </p:animClr>
                                    <p:animClr clrSpc="rgb" dir="cw">
                                      <p:cBhvr>
                                        <p:cTn id="13" dur="2000" fill="hold"/>
                                        <p:tgtEl>
                                          <p:spTgt spid="7"/>
                                        </p:tgtEl>
                                        <p:attrNameLst>
                                          <p:attrName>fillcolor</p:attrName>
                                        </p:attrNameLst>
                                      </p:cBhvr>
                                      <p:to>
                                        <a:schemeClr val="accent2"/>
                                      </p:to>
                                    </p:animClr>
                                    <p:set>
                                      <p:cBhvr>
                                        <p:cTn id="14" dur="2000" fill="hold"/>
                                        <p:tgtEl>
                                          <p:spTgt spid="7"/>
                                        </p:tgtEl>
                                        <p:attrNameLst>
                                          <p:attrName>fill.type</p:attrName>
                                        </p:attrNameLst>
                                      </p:cBhvr>
                                      <p:to>
                                        <p:strVal val="solid"/>
                                      </p:to>
                                    </p:set>
                                    <p:set>
                                      <p:cBhvr>
                                        <p:cTn id="15" dur="2000" fill="hold"/>
                                        <p:tgtEl>
                                          <p:spTgt spid="7"/>
                                        </p:tgtEl>
                                        <p:attrNameLst>
                                          <p:attrName>fill.on</p:attrName>
                                        </p:attrNameLst>
                                      </p:cBhvr>
                                      <p:to>
                                        <p:strVal val="true"/>
                                      </p:to>
                                    </p:set>
                                  </p:childTnLst>
                                </p:cTn>
                              </p:par>
                              <p:par>
                                <p:cTn id="16" presetID="32" presetClass="emph" presetSubtype="0" fill="hold" nodeType="withEffect">
                                  <p:stCondLst>
                                    <p:cond delay="22000"/>
                                  </p:stCondLst>
                                  <p:childTnLst>
                                    <p:animRot by="120000">
                                      <p:cBhvr>
                                        <p:cTn id="17" dur="300" fill="hold">
                                          <p:stCondLst>
                                            <p:cond delay="0"/>
                                          </p:stCondLst>
                                        </p:cTn>
                                        <p:tgtEl>
                                          <p:spTgt spid="12"/>
                                        </p:tgtEl>
                                        <p:attrNameLst>
                                          <p:attrName>r</p:attrName>
                                        </p:attrNameLst>
                                      </p:cBhvr>
                                    </p:animRot>
                                    <p:animRot by="-240000">
                                      <p:cBhvr>
                                        <p:cTn id="18" dur="600" fill="hold">
                                          <p:stCondLst>
                                            <p:cond delay="600"/>
                                          </p:stCondLst>
                                        </p:cTn>
                                        <p:tgtEl>
                                          <p:spTgt spid="12"/>
                                        </p:tgtEl>
                                        <p:attrNameLst>
                                          <p:attrName>r</p:attrName>
                                        </p:attrNameLst>
                                      </p:cBhvr>
                                    </p:animRot>
                                    <p:animRot by="240000">
                                      <p:cBhvr>
                                        <p:cTn id="19" dur="600" fill="hold">
                                          <p:stCondLst>
                                            <p:cond delay="1200"/>
                                          </p:stCondLst>
                                        </p:cTn>
                                        <p:tgtEl>
                                          <p:spTgt spid="12"/>
                                        </p:tgtEl>
                                        <p:attrNameLst>
                                          <p:attrName>r</p:attrName>
                                        </p:attrNameLst>
                                      </p:cBhvr>
                                    </p:animRot>
                                    <p:animRot by="-240000">
                                      <p:cBhvr>
                                        <p:cTn id="20" dur="600" fill="hold">
                                          <p:stCondLst>
                                            <p:cond delay="1800"/>
                                          </p:stCondLst>
                                        </p:cTn>
                                        <p:tgtEl>
                                          <p:spTgt spid="12"/>
                                        </p:tgtEl>
                                        <p:attrNameLst>
                                          <p:attrName>r</p:attrName>
                                        </p:attrNameLst>
                                      </p:cBhvr>
                                    </p:animRot>
                                    <p:animRot by="120000">
                                      <p:cBhvr>
                                        <p:cTn id="21" dur="600" fill="hold">
                                          <p:stCondLst>
                                            <p:cond delay="2400"/>
                                          </p:stCondLst>
                                        </p:cTn>
                                        <p:tgtEl>
                                          <p:spTgt spid="12"/>
                                        </p:tgtEl>
                                        <p:attrNameLst>
                                          <p:attrName>r</p:attrName>
                                        </p:attrNameLst>
                                      </p:cBhvr>
                                    </p:animRot>
                                  </p:childTnLst>
                                </p:cTn>
                              </p:par>
                              <p:par>
                                <p:cTn id="22" presetID="32" presetClass="emph" presetSubtype="0" fill="hold" nodeType="withEffect">
                                  <p:stCondLst>
                                    <p:cond delay="23000"/>
                                  </p:stCondLst>
                                  <p:childTnLst>
                                    <p:animRot by="120000">
                                      <p:cBhvr>
                                        <p:cTn id="23" dur="300" fill="hold">
                                          <p:stCondLst>
                                            <p:cond delay="0"/>
                                          </p:stCondLst>
                                        </p:cTn>
                                        <p:tgtEl>
                                          <p:spTgt spid="25"/>
                                        </p:tgtEl>
                                        <p:attrNameLst>
                                          <p:attrName>r</p:attrName>
                                        </p:attrNameLst>
                                      </p:cBhvr>
                                    </p:animRot>
                                    <p:animRot by="-240000">
                                      <p:cBhvr>
                                        <p:cTn id="24" dur="600" fill="hold">
                                          <p:stCondLst>
                                            <p:cond delay="600"/>
                                          </p:stCondLst>
                                        </p:cTn>
                                        <p:tgtEl>
                                          <p:spTgt spid="25"/>
                                        </p:tgtEl>
                                        <p:attrNameLst>
                                          <p:attrName>r</p:attrName>
                                        </p:attrNameLst>
                                      </p:cBhvr>
                                    </p:animRot>
                                    <p:animRot by="240000">
                                      <p:cBhvr>
                                        <p:cTn id="25" dur="600" fill="hold">
                                          <p:stCondLst>
                                            <p:cond delay="1200"/>
                                          </p:stCondLst>
                                        </p:cTn>
                                        <p:tgtEl>
                                          <p:spTgt spid="25"/>
                                        </p:tgtEl>
                                        <p:attrNameLst>
                                          <p:attrName>r</p:attrName>
                                        </p:attrNameLst>
                                      </p:cBhvr>
                                    </p:animRot>
                                    <p:animRot by="-240000">
                                      <p:cBhvr>
                                        <p:cTn id="26" dur="600" fill="hold">
                                          <p:stCondLst>
                                            <p:cond delay="1800"/>
                                          </p:stCondLst>
                                        </p:cTn>
                                        <p:tgtEl>
                                          <p:spTgt spid="25"/>
                                        </p:tgtEl>
                                        <p:attrNameLst>
                                          <p:attrName>r</p:attrName>
                                        </p:attrNameLst>
                                      </p:cBhvr>
                                    </p:animRot>
                                    <p:animRot by="120000">
                                      <p:cBhvr>
                                        <p:cTn id="27" dur="600" fill="hold">
                                          <p:stCondLst>
                                            <p:cond delay="2400"/>
                                          </p:stCondLst>
                                        </p:cTn>
                                        <p:tgtEl>
                                          <p:spTgt spid="25"/>
                                        </p:tgtEl>
                                        <p:attrNameLst>
                                          <p:attrName>r</p:attrName>
                                        </p:attrNameLst>
                                      </p:cBhvr>
                                    </p:animRot>
                                  </p:childTnLst>
                                </p:cTn>
                              </p:par>
                              <p:par>
                                <p:cTn id="28" presetID="32" presetClass="emph" presetSubtype="0" fill="hold" nodeType="withEffect">
                                  <p:stCondLst>
                                    <p:cond delay="24000"/>
                                  </p:stCondLst>
                                  <p:childTnLst>
                                    <p:animRot by="120000">
                                      <p:cBhvr>
                                        <p:cTn id="29" dur="300" fill="hold">
                                          <p:stCondLst>
                                            <p:cond delay="0"/>
                                          </p:stCondLst>
                                        </p:cTn>
                                        <p:tgtEl>
                                          <p:spTgt spid="28"/>
                                        </p:tgtEl>
                                        <p:attrNameLst>
                                          <p:attrName>r</p:attrName>
                                        </p:attrNameLst>
                                      </p:cBhvr>
                                    </p:animRot>
                                    <p:animRot by="-240000">
                                      <p:cBhvr>
                                        <p:cTn id="30" dur="600" fill="hold">
                                          <p:stCondLst>
                                            <p:cond delay="600"/>
                                          </p:stCondLst>
                                        </p:cTn>
                                        <p:tgtEl>
                                          <p:spTgt spid="28"/>
                                        </p:tgtEl>
                                        <p:attrNameLst>
                                          <p:attrName>r</p:attrName>
                                        </p:attrNameLst>
                                      </p:cBhvr>
                                    </p:animRot>
                                    <p:animRot by="240000">
                                      <p:cBhvr>
                                        <p:cTn id="31" dur="600" fill="hold">
                                          <p:stCondLst>
                                            <p:cond delay="1200"/>
                                          </p:stCondLst>
                                        </p:cTn>
                                        <p:tgtEl>
                                          <p:spTgt spid="28"/>
                                        </p:tgtEl>
                                        <p:attrNameLst>
                                          <p:attrName>r</p:attrName>
                                        </p:attrNameLst>
                                      </p:cBhvr>
                                    </p:animRot>
                                    <p:animRot by="-240000">
                                      <p:cBhvr>
                                        <p:cTn id="32" dur="600" fill="hold">
                                          <p:stCondLst>
                                            <p:cond delay="1800"/>
                                          </p:stCondLst>
                                        </p:cTn>
                                        <p:tgtEl>
                                          <p:spTgt spid="28"/>
                                        </p:tgtEl>
                                        <p:attrNameLst>
                                          <p:attrName>r</p:attrName>
                                        </p:attrNameLst>
                                      </p:cBhvr>
                                    </p:animRot>
                                    <p:animRot by="120000">
                                      <p:cBhvr>
                                        <p:cTn id="33" dur="600" fill="hold">
                                          <p:stCondLst>
                                            <p:cond delay="24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221634" y="775798"/>
            <a:ext cx="3100867" cy="753318"/>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lgn="r"/>
            <a:r>
              <a:rPr lang="ar-LB" sz="3200" b="1" dirty="0">
                <a:solidFill>
                  <a:srgbClr val="002060"/>
                </a:solidFill>
                <a:latin typeface="Adobe Arabic" panose="02040503050201020203" pitchFamily="18" charset="-78"/>
                <a:cs typeface="Adobe Arabic" panose="02040503050201020203" pitchFamily="18" charset="-78"/>
              </a:rPr>
              <a:t>ماذا يُوجَدُ في الْغُرْفَةِ؟ </a:t>
            </a:r>
          </a:p>
          <a:p>
            <a:pPr algn="r"/>
            <a:endParaRPr lang="en-US" sz="3200" b="1" dirty="0">
              <a:solidFill>
                <a:srgbClr val="002060"/>
              </a:solidFill>
              <a:latin typeface="Adobe Arabic" panose="02040503050201020203" pitchFamily="18" charset="-78"/>
              <a:cs typeface="Adobe Arabic" panose="02040503050201020203" pitchFamily="18" charset="-78"/>
            </a:endParaRPr>
          </a:p>
          <a:p>
            <a:pPr>
              <a:buClr>
                <a:srgbClr val="4A66AC"/>
              </a:buClr>
            </a:pPr>
            <a:endParaRPr lang="en-US" sz="3200" b="1" dirty="0">
              <a:solidFill>
                <a:srgbClr val="002060"/>
              </a:solidFill>
              <a:latin typeface="Adobe Arabic" panose="02040503050201020203" pitchFamily="18" charset="-78"/>
              <a:cs typeface="Adobe Arabic" panose="02040503050201020203" pitchFamily="18" charset="-78"/>
            </a:endParaRPr>
          </a:p>
        </p:txBody>
      </p:sp>
      <p:pic>
        <p:nvPicPr>
          <p:cNvPr id="8" name="Picture 7"/>
          <p:cNvPicPr/>
          <p:nvPr/>
        </p:nvPicPr>
        <p:blipFill>
          <a:blip r:embed="rId5" cstate="print">
            <a:extLst>
              <a:ext uri="{28A0092B-C50C-407E-A947-70E740481C1C}">
                <a14:useLocalDpi xmlns:a14="http://schemas.microsoft.com/office/drawing/2010/main" val="0"/>
              </a:ext>
            </a:extLst>
          </a:blip>
          <a:srcRect/>
          <a:stretch/>
        </p:blipFill>
        <p:spPr bwMode="auto">
          <a:xfrm>
            <a:off x="3642534" y="1349114"/>
            <a:ext cx="5271260" cy="5021705"/>
          </a:xfrm>
          <a:prstGeom prst="rect">
            <a:avLst/>
          </a:prstGeom>
          <a:noFill/>
          <a:ln>
            <a:noFill/>
          </a:ln>
        </p:spPr>
      </p:pic>
      <p:sp>
        <p:nvSpPr>
          <p:cNvPr id="14" name="Footer Placeholder 1"/>
          <p:cNvSpPr>
            <a:spLocks noGrp="1"/>
          </p:cNvSpPr>
          <p:nvPr>
            <p:ph type="ftr" sz="quarter" idx="11"/>
          </p:nvPr>
        </p:nvSpPr>
        <p:spPr>
          <a:xfrm>
            <a:off x="402391" y="6217290"/>
            <a:ext cx="2437040" cy="382926"/>
          </a:xfrm>
          <a:solidFill>
            <a:schemeClr val="accent2">
              <a:lumMod val="20000"/>
              <a:lumOff val="80000"/>
            </a:schemeClr>
          </a:solidFill>
        </p:spPr>
        <p:txBody>
          <a:bodyPr/>
          <a:lstStyle/>
          <a:p>
            <a:pPr algn="ctr"/>
            <a:r>
              <a:rPr lang="ar-LB" sz="2000" dirty="0">
                <a:solidFill>
                  <a:schemeClr val="accent1"/>
                </a:solidFill>
                <a:latin typeface="Adobe Arabic" panose="02040503050201020203" pitchFamily="18" charset="-78"/>
                <a:cs typeface="Adobe Arabic" panose="02040503050201020203" pitchFamily="18" charset="-78"/>
              </a:rPr>
              <a:t>نشاط عاطفي - اجتماعي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2" name="4_ق">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155171" y="6047471"/>
            <a:ext cx="487363" cy="487363"/>
          </a:xfrm>
          <a:prstGeom prst="rect">
            <a:avLst/>
          </a:prstGeom>
        </p:spPr>
      </p:pic>
      <p:pic>
        <p:nvPicPr>
          <p:cNvPr id="16" name="Picture 15">
            <a:extLst>
              <a:ext uri="{FF2B5EF4-FFF2-40B4-BE49-F238E27FC236}">
                <a16:creationId xmlns:a16="http://schemas.microsoft.com/office/drawing/2014/main" id="{5DB5F4CC-0C57-45E5-B40D-0187B362B81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227922" y="2400000"/>
            <a:ext cx="1690621" cy="3559965"/>
          </a:xfrm>
          <a:prstGeom prst="rect">
            <a:avLst/>
          </a:prstGeom>
          <a:ln>
            <a:noFill/>
          </a:ln>
        </p:spPr>
      </p:pic>
      <p:pic>
        <p:nvPicPr>
          <p:cNvPr id="18" name="Picture 17">
            <a:extLst>
              <a:ext uri="{FF2B5EF4-FFF2-40B4-BE49-F238E27FC236}">
                <a16:creationId xmlns:a16="http://schemas.microsoft.com/office/drawing/2014/main" id="{3D8BD92A-4646-4CFA-A2EF-E097FD4A83F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flipH="1">
            <a:off x="1063287" y="2185729"/>
            <a:ext cx="1776144" cy="3734979"/>
          </a:xfrm>
          <a:prstGeom prst="rect">
            <a:avLst/>
          </a:prstGeom>
          <a:ln>
            <a:noFill/>
          </a:ln>
        </p:spPr>
      </p:pic>
      <p:sp>
        <p:nvSpPr>
          <p:cNvPr id="20" name="Cloud 19">
            <a:extLst>
              <a:ext uri="{FF2B5EF4-FFF2-40B4-BE49-F238E27FC236}">
                <a16:creationId xmlns:a16="http://schemas.microsoft.com/office/drawing/2014/main" id="{8C3F7EAD-8693-442F-A84C-B211739AD18A}"/>
              </a:ext>
            </a:extLst>
          </p:cNvPr>
          <p:cNvSpPr/>
          <p:nvPr/>
        </p:nvSpPr>
        <p:spPr>
          <a:xfrm>
            <a:off x="4785534" y="2402758"/>
            <a:ext cx="1211641" cy="75331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loud 20">
            <a:extLst>
              <a:ext uri="{FF2B5EF4-FFF2-40B4-BE49-F238E27FC236}">
                <a16:creationId xmlns:a16="http://schemas.microsoft.com/office/drawing/2014/main" id="{B5C08DC6-ACFB-4BFE-8842-254E057CE597}"/>
              </a:ext>
            </a:extLst>
          </p:cNvPr>
          <p:cNvSpPr/>
          <p:nvPr/>
        </p:nvSpPr>
        <p:spPr>
          <a:xfrm>
            <a:off x="3233871" y="2779417"/>
            <a:ext cx="668149" cy="49618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62B9CC68-2AD5-4553-BE88-1236B65F42C3}"/>
              </a:ext>
            </a:extLst>
          </p:cNvPr>
          <p:cNvGrpSpPr/>
          <p:nvPr/>
        </p:nvGrpSpPr>
        <p:grpSpPr>
          <a:xfrm>
            <a:off x="6586246" y="729706"/>
            <a:ext cx="3385078" cy="3170099"/>
            <a:chOff x="6586246" y="729706"/>
            <a:chExt cx="3385078" cy="3170099"/>
          </a:xfrm>
        </p:grpSpPr>
        <p:sp>
          <p:nvSpPr>
            <p:cNvPr id="19" name="Cloud 18">
              <a:extLst>
                <a:ext uri="{FF2B5EF4-FFF2-40B4-BE49-F238E27FC236}">
                  <a16:creationId xmlns:a16="http://schemas.microsoft.com/office/drawing/2014/main" id="{8D07180A-9C18-4973-BECA-5BA695534781}"/>
                </a:ext>
              </a:extLst>
            </p:cNvPr>
            <p:cNvSpPr/>
            <p:nvPr/>
          </p:nvSpPr>
          <p:spPr>
            <a:xfrm>
              <a:off x="6586246" y="1240249"/>
              <a:ext cx="3385078" cy="21444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1088EF2-7583-4718-A8B4-ECFE5C66F8DF}"/>
                </a:ext>
              </a:extLst>
            </p:cNvPr>
            <p:cNvSpPr/>
            <p:nvPr/>
          </p:nvSpPr>
          <p:spPr>
            <a:xfrm>
              <a:off x="7970367" y="729706"/>
              <a:ext cx="1026487" cy="3170099"/>
            </a:xfrm>
            <a:prstGeom prst="rect">
              <a:avLst/>
            </a:prstGeom>
          </p:spPr>
          <p:txBody>
            <a:bodyPr wrap="square">
              <a:spAutoFit/>
            </a:bodyPr>
            <a:lstStyle/>
            <a:p>
              <a:r>
                <a:rPr lang="en-US" sz="20000" b="1" dirty="0">
                  <a:solidFill>
                    <a:srgbClr val="C00000"/>
                  </a:solidFill>
                  <a:latin typeface="Adobe Arabic" panose="02040503050201020203" pitchFamily="18" charset="-78"/>
                  <a:cs typeface="Adobe Arabic" panose="02040503050201020203" pitchFamily="18" charset="-78"/>
                </a:rPr>
                <a:t>?</a:t>
              </a:r>
              <a:endParaRPr lang="en-US" sz="20000" dirty="0">
                <a:solidFill>
                  <a:srgbClr val="C00000"/>
                </a:solidFill>
              </a:endParaRPr>
            </a:p>
          </p:txBody>
        </p:sp>
      </p:grpSp>
      <p:pic>
        <p:nvPicPr>
          <p:cNvPr id="26" name="Picture 25">
            <a:extLst>
              <a:ext uri="{FF2B5EF4-FFF2-40B4-BE49-F238E27FC236}">
                <a16:creationId xmlns:a16="http://schemas.microsoft.com/office/drawing/2014/main" id="{407048C8-DE8E-4620-A145-1FBC2D34A51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flipH="1">
            <a:off x="1086255" y="2227348"/>
            <a:ext cx="1776144" cy="3734979"/>
          </a:xfrm>
          <a:prstGeom prst="rect">
            <a:avLst/>
          </a:prstGeom>
          <a:ln>
            <a:noFill/>
          </a:ln>
        </p:spPr>
      </p:pic>
      <p:pic>
        <p:nvPicPr>
          <p:cNvPr id="28" name="Picture 27">
            <a:extLst>
              <a:ext uri="{FF2B5EF4-FFF2-40B4-BE49-F238E27FC236}">
                <a16:creationId xmlns:a16="http://schemas.microsoft.com/office/drawing/2014/main" id="{0D4229E1-66C9-4343-ABF8-BC8A504299D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12117" y="1865235"/>
            <a:ext cx="1986136" cy="4182236"/>
          </a:xfrm>
          <a:prstGeom prst="rect">
            <a:avLst/>
          </a:prstGeom>
          <a:ln>
            <a:noFill/>
          </a:ln>
        </p:spPr>
      </p:pic>
      <p:grpSp>
        <p:nvGrpSpPr>
          <p:cNvPr id="3" name="Group 2">
            <a:extLst>
              <a:ext uri="{FF2B5EF4-FFF2-40B4-BE49-F238E27FC236}">
                <a16:creationId xmlns:a16="http://schemas.microsoft.com/office/drawing/2014/main" id="{E4AD2D40-C687-4540-BEAE-F2CF8CE93D0A}"/>
              </a:ext>
            </a:extLst>
          </p:cNvPr>
          <p:cNvGrpSpPr/>
          <p:nvPr/>
        </p:nvGrpSpPr>
        <p:grpSpPr>
          <a:xfrm>
            <a:off x="6553905" y="1187293"/>
            <a:ext cx="3385078" cy="2197442"/>
            <a:chOff x="8730732" y="3199620"/>
            <a:chExt cx="3385078" cy="2197442"/>
          </a:xfrm>
        </p:grpSpPr>
        <p:sp>
          <p:nvSpPr>
            <p:cNvPr id="24" name="Cloud 23">
              <a:extLst>
                <a:ext uri="{FF2B5EF4-FFF2-40B4-BE49-F238E27FC236}">
                  <a16:creationId xmlns:a16="http://schemas.microsoft.com/office/drawing/2014/main" id="{73A906AA-C66B-467D-97A7-17399F18D4AD}"/>
                </a:ext>
              </a:extLst>
            </p:cNvPr>
            <p:cNvSpPr/>
            <p:nvPr/>
          </p:nvSpPr>
          <p:spPr>
            <a:xfrm>
              <a:off x="8730732" y="3252576"/>
              <a:ext cx="3385078" cy="21444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AF493F2B-0579-46D4-95E1-33C0F2E2ED34}"/>
                </a:ext>
              </a:extLst>
            </p:cNvPr>
            <p:cNvPicPr/>
            <p:nvPr/>
          </p:nvPicPr>
          <p:blipFill>
            <a:blip r:embed="rId10" cstate="print">
              <a:extLst>
                <a:ext uri="{28A0092B-C50C-407E-A947-70E740481C1C}">
                  <a14:useLocalDpi xmlns:a14="http://schemas.microsoft.com/office/drawing/2010/main" val="0"/>
                </a:ext>
              </a:extLst>
            </a:blip>
            <a:srcRect/>
            <a:stretch/>
          </p:blipFill>
          <p:spPr bwMode="auto">
            <a:xfrm>
              <a:off x="9396786" y="3199620"/>
              <a:ext cx="2193864" cy="2110543"/>
            </a:xfrm>
            <a:prstGeom prst="ellipse">
              <a:avLst/>
            </a:prstGeom>
            <a:ln>
              <a:noFill/>
            </a:ln>
            <a:effectLst>
              <a:softEdge rad="112500"/>
            </a:effectLst>
          </p:spPr>
        </p:pic>
      </p:grpSp>
      <p:sp>
        <p:nvSpPr>
          <p:cNvPr id="22" name="TextBox 21">
            <a:extLst>
              <a:ext uri="{FF2B5EF4-FFF2-40B4-BE49-F238E27FC236}">
                <a16:creationId xmlns:a16="http://schemas.microsoft.com/office/drawing/2014/main" id="{BA4EDCCA-90B9-48E7-9890-D8FFBC97B53E}"/>
              </a:ext>
            </a:extLst>
          </p:cNvPr>
          <p:cNvSpPr txBox="1"/>
          <p:nvPr/>
        </p:nvSpPr>
        <p:spPr>
          <a:xfrm>
            <a:off x="7930317" y="2877372"/>
            <a:ext cx="1341120" cy="3170099"/>
          </a:xfrm>
          <a:prstGeom prst="rect">
            <a:avLst/>
          </a:prstGeom>
          <a:noFill/>
        </p:spPr>
        <p:txBody>
          <a:bodyPr wrap="square" rtlCol="0">
            <a:spAutoFit/>
          </a:bodyPr>
          <a:lstStyle/>
          <a:p>
            <a:r>
              <a:rPr lang="en-US" sz="20000" dirty="0">
                <a:solidFill>
                  <a:srgbClr val="C00000"/>
                </a:solidFill>
                <a:latin typeface="Adobe Arabic" panose="02040503050201020203" pitchFamily="18" charset="-78"/>
                <a:cs typeface="Adobe Arabic" panose="02040503050201020203" pitchFamily="18" charset="-78"/>
              </a:rPr>
              <a:t>?</a:t>
            </a:r>
          </a:p>
        </p:txBody>
      </p:sp>
    </p:spTree>
    <p:extLst>
      <p:ext uri="{BB962C8B-B14F-4D97-AF65-F5344CB8AC3E}">
        <p14:creationId xmlns:p14="http://schemas.microsoft.com/office/powerpoint/2010/main" val="867289188"/>
      </p:ext>
    </p:extLst>
  </p:cSld>
  <p:clrMapOvr>
    <a:masterClrMapping/>
  </p:clrMapOvr>
  <mc:AlternateContent xmlns:mc="http://schemas.openxmlformats.org/markup-compatibility/2006" xmlns:p14="http://schemas.microsoft.com/office/powerpoint/2010/main">
    <mc:Choice Requires="p14">
      <p:transition spd="slow" p14:dur="2000" advTm="88000"/>
    </mc:Choice>
    <mc:Fallback xmlns="">
      <p:transition spd="slow" advTm="8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86084" fill="hold"/>
                                        <p:tgtEl>
                                          <p:spTgt spid="2"/>
                                        </p:tgtEl>
                                      </p:cBhvr>
                                    </p:cmd>
                                  </p:childTnLst>
                                </p:cTn>
                              </p:par>
                              <p:par>
                                <p:cTn id="7" presetID="1" presetClass="entr" presetSubtype="0" fill="hold" nodeType="withEffect">
                                  <p:stCondLst>
                                    <p:cond delay="50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xit" presetSubtype="0" fill="hold" nodeType="withEffect">
                                  <p:stCondLst>
                                    <p:cond delay="30500"/>
                                  </p:stCondLst>
                                  <p:childTnLst>
                                    <p:set>
                                      <p:cBhvr>
                                        <p:cTn id="14" dur="1" fill="hold">
                                          <p:stCondLst>
                                            <p:cond delay="0"/>
                                          </p:stCondLst>
                                        </p:cTn>
                                        <p:tgtEl>
                                          <p:spTgt spid="16"/>
                                        </p:tgtEl>
                                        <p:attrNameLst>
                                          <p:attrName>style.visibility</p:attrName>
                                        </p:attrNameLst>
                                      </p:cBhvr>
                                      <p:to>
                                        <p:strVal val="hidden"/>
                                      </p:to>
                                    </p:set>
                                  </p:childTnLst>
                                </p:cTn>
                              </p:par>
                              <p:par>
                                <p:cTn id="15" presetID="1" presetClass="entr" presetSubtype="0" fill="hold" nodeType="withEffect">
                                  <p:stCondLst>
                                    <p:cond delay="3050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nodeType="withEffect">
                                  <p:stCondLst>
                                    <p:cond delay="30500"/>
                                  </p:stCondLst>
                                  <p:childTnLst>
                                    <p:set>
                                      <p:cBhvr>
                                        <p:cTn id="18" dur="1" fill="hold">
                                          <p:stCondLst>
                                            <p:cond delay="0"/>
                                          </p:stCondLst>
                                        </p:cTn>
                                        <p:tgtEl>
                                          <p:spTgt spid="8"/>
                                        </p:tgtEl>
                                        <p:attrNameLst>
                                          <p:attrName>style.visibility</p:attrName>
                                        </p:attrNameLst>
                                      </p:cBhvr>
                                      <p:to>
                                        <p:strVal val="hidden"/>
                                      </p:to>
                                    </p:set>
                                  </p:childTnLst>
                                </p:cTn>
                              </p:par>
                              <p:par>
                                <p:cTn id="19" presetID="10" presetClass="entr" presetSubtype="0" fill="hold" grpId="0" nodeType="withEffect">
                                  <p:stCondLst>
                                    <p:cond delay="32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340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360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 presetClass="exit" presetSubtype="0" fill="hold" nodeType="withEffect">
                                  <p:stCondLst>
                                    <p:cond delay="41000"/>
                                  </p:stCondLst>
                                  <p:childTnLst>
                                    <p:set>
                                      <p:cBhvr>
                                        <p:cTn id="29" dur="1" fill="hold">
                                          <p:stCondLst>
                                            <p:cond delay="0"/>
                                          </p:stCondLst>
                                        </p:cTn>
                                        <p:tgtEl>
                                          <p:spTgt spid="18"/>
                                        </p:tgtEl>
                                        <p:attrNameLst>
                                          <p:attrName>style.visibility</p:attrName>
                                        </p:attrNameLst>
                                      </p:cBhvr>
                                      <p:to>
                                        <p:strVal val="hidden"/>
                                      </p:to>
                                    </p:set>
                                  </p:childTnLst>
                                </p:cTn>
                              </p:par>
                              <p:par>
                                <p:cTn id="30" presetID="1" presetClass="exit" presetSubtype="0" fill="hold" grpId="1" nodeType="withEffect">
                                  <p:stCondLst>
                                    <p:cond delay="41000"/>
                                  </p:stCondLst>
                                  <p:childTnLst>
                                    <p:set>
                                      <p:cBhvr>
                                        <p:cTn id="31" dur="1" fill="hold">
                                          <p:stCondLst>
                                            <p:cond delay="0"/>
                                          </p:stCondLst>
                                        </p:cTn>
                                        <p:tgtEl>
                                          <p:spTgt spid="21"/>
                                        </p:tgtEl>
                                        <p:attrNameLst>
                                          <p:attrName>style.visibility</p:attrName>
                                        </p:attrNameLst>
                                      </p:cBhvr>
                                      <p:to>
                                        <p:strVal val="hidden"/>
                                      </p:to>
                                    </p:set>
                                  </p:childTnLst>
                                </p:cTn>
                              </p:par>
                              <p:par>
                                <p:cTn id="32" presetID="1" presetClass="exit" presetSubtype="0" fill="hold" grpId="1" nodeType="withEffect">
                                  <p:stCondLst>
                                    <p:cond delay="41000"/>
                                  </p:stCondLst>
                                  <p:childTnLst>
                                    <p:set>
                                      <p:cBhvr>
                                        <p:cTn id="33" dur="1" fill="hold">
                                          <p:stCondLst>
                                            <p:cond delay="0"/>
                                          </p:stCondLst>
                                        </p:cTn>
                                        <p:tgtEl>
                                          <p:spTgt spid="20"/>
                                        </p:tgtEl>
                                        <p:attrNameLst>
                                          <p:attrName>style.visibility</p:attrName>
                                        </p:attrNameLst>
                                      </p:cBhvr>
                                      <p:to>
                                        <p:strVal val="hidden"/>
                                      </p:to>
                                    </p:set>
                                  </p:childTnLst>
                                </p:cTn>
                              </p:par>
                              <p:par>
                                <p:cTn id="34" presetID="1" presetClass="entr" presetSubtype="0" fill="hold" nodeType="withEffect">
                                  <p:stCondLst>
                                    <p:cond delay="4100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nodeType="withEffect">
                                  <p:stCondLst>
                                    <p:cond delay="41000"/>
                                  </p:stCondLst>
                                  <p:childTnLst>
                                    <p:set>
                                      <p:cBhvr>
                                        <p:cTn id="37" dur="1" fill="hold">
                                          <p:stCondLst>
                                            <p:cond delay="0"/>
                                          </p:stCondLst>
                                        </p:cTn>
                                        <p:tgtEl>
                                          <p:spTgt spid="8"/>
                                        </p:tgtEl>
                                        <p:attrNameLst>
                                          <p:attrName>style.visibility</p:attrName>
                                        </p:attrNameLst>
                                      </p:cBhvr>
                                      <p:to>
                                        <p:strVal val="visible"/>
                                      </p:to>
                                    </p:set>
                                  </p:childTnLst>
                                </p:cTn>
                              </p:par>
                              <p:par>
                                <p:cTn id="38" presetID="1" presetClass="exit" presetSubtype="0" fill="hold" nodeType="withEffect">
                                  <p:stCondLst>
                                    <p:cond delay="41000"/>
                                  </p:stCondLst>
                                  <p:childTnLst>
                                    <p:set>
                                      <p:cBhvr>
                                        <p:cTn id="39" dur="1" fill="hold">
                                          <p:stCondLst>
                                            <p:cond delay="0"/>
                                          </p:stCondLst>
                                        </p:cTn>
                                        <p:tgtEl>
                                          <p:spTgt spid="25"/>
                                        </p:tgtEl>
                                        <p:attrNameLst>
                                          <p:attrName>style.visibility</p:attrName>
                                        </p:attrNameLst>
                                      </p:cBhvr>
                                      <p:to>
                                        <p:strVal val="hidden"/>
                                      </p:to>
                                    </p:set>
                                  </p:childTnLst>
                                </p:cTn>
                              </p:par>
                              <p:par>
                                <p:cTn id="40" presetID="1" presetClass="exit" presetSubtype="0" fill="hold" nodeType="withEffect">
                                  <p:stCondLst>
                                    <p:cond delay="50500"/>
                                  </p:stCondLst>
                                  <p:childTnLst>
                                    <p:set>
                                      <p:cBhvr>
                                        <p:cTn id="41" dur="1" fill="hold">
                                          <p:stCondLst>
                                            <p:cond delay="0"/>
                                          </p:stCondLst>
                                        </p:cTn>
                                        <p:tgtEl>
                                          <p:spTgt spid="16"/>
                                        </p:tgtEl>
                                        <p:attrNameLst>
                                          <p:attrName>style.visibility</p:attrName>
                                        </p:attrNameLst>
                                      </p:cBhvr>
                                      <p:to>
                                        <p:strVal val="hidden"/>
                                      </p:to>
                                    </p:set>
                                  </p:childTnLst>
                                </p:cTn>
                              </p:par>
                              <p:par>
                                <p:cTn id="42" presetID="1" presetClass="exit" presetSubtype="0" fill="hold" nodeType="withEffect">
                                  <p:stCondLst>
                                    <p:cond delay="50500"/>
                                  </p:stCondLst>
                                  <p:childTnLst>
                                    <p:set>
                                      <p:cBhvr>
                                        <p:cTn id="43" dur="1" fill="hold">
                                          <p:stCondLst>
                                            <p:cond delay="0"/>
                                          </p:stCondLst>
                                        </p:cTn>
                                        <p:tgtEl>
                                          <p:spTgt spid="8"/>
                                        </p:tgtEl>
                                        <p:attrNameLst>
                                          <p:attrName>style.visibility</p:attrName>
                                        </p:attrNameLst>
                                      </p:cBhvr>
                                      <p:to>
                                        <p:strVal val="hidden"/>
                                      </p:to>
                                    </p:set>
                                  </p:childTnLst>
                                </p:cTn>
                              </p:par>
                              <p:par>
                                <p:cTn id="44" presetID="1" presetClass="entr" presetSubtype="0" fill="hold" nodeType="withEffect">
                                  <p:stCondLst>
                                    <p:cond delay="50500"/>
                                  </p:stCondLst>
                                  <p:childTnLst>
                                    <p:set>
                                      <p:cBhvr>
                                        <p:cTn id="45" dur="1" fill="hold">
                                          <p:stCondLst>
                                            <p:cond delay="0"/>
                                          </p:stCondLst>
                                        </p:cTn>
                                        <p:tgtEl>
                                          <p:spTgt spid="18"/>
                                        </p:tgtEl>
                                        <p:attrNameLst>
                                          <p:attrName>style.visibility</p:attrName>
                                        </p:attrNameLst>
                                      </p:cBhvr>
                                      <p:to>
                                        <p:strVal val="visible"/>
                                      </p:to>
                                    </p:set>
                                  </p:childTnLst>
                                </p:cTn>
                              </p:par>
                              <p:par>
                                <p:cTn id="46" presetID="1" presetClass="entr" presetSubtype="0" fill="hold" grpId="2" nodeType="withEffect">
                                  <p:stCondLst>
                                    <p:cond delay="51000"/>
                                  </p:stCondLst>
                                  <p:childTnLst>
                                    <p:set>
                                      <p:cBhvr>
                                        <p:cTn id="47" dur="1" fill="hold">
                                          <p:stCondLst>
                                            <p:cond delay="0"/>
                                          </p:stCondLst>
                                        </p:cTn>
                                        <p:tgtEl>
                                          <p:spTgt spid="21"/>
                                        </p:tgtEl>
                                        <p:attrNameLst>
                                          <p:attrName>style.visibility</p:attrName>
                                        </p:attrNameLst>
                                      </p:cBhvr>
                                      <p:to>
                                        <p:strVal val="visible"/>
                                      </p:to>
                                    </p:set>
                                  </p:childTnLst>
                                </p:cTn>
                              </p:par>
                              <p:par>
                                <p:cTn id="48" presetID="1" presetClass="entr" presetSubtype="0" fill="hold" grpId="2" nodeType="withEffect">
                                  <p:stCondLst>
                                    <p:cond delay="53000"/>
                                  </p:stCondLst>
                                  <p:childTnLst>
                                    <p:set>
                                      <p:cBhvr>
                                        <p:cTn id="49" dur="1" fill="hold">
                                          <p:stCondLst>
                                            <p:cond delay="0"/>
                                          </p:stCondLst>
                                        </p:cTn>
                                        <p:tgtEl>
                                          <p:spTgt spid="20"/>
                                        </p:tgtEl>
                                        <p:attrNameLst>
                                          <p:attrName>style.visibility</p:attrName>
                                        </p:attrNameLst>
                                      </p:cBhvr>
                                      <p:to>
                                        <p:strVal val="visible"/>
                                      </p:to>
                                    </p:set>
                                  </p:childTnLst>
                                </p:cTn>
                              </p:par>
                              <p:par>
                                <p:cTn id="50" presetID="10" presetClass="entr" presetSubtype="0" fill="hold" nodeType="withEffect">
                                  <p:stCondLst>
                                    <p:cond delay="5500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53" presetClass="entr" presetSubtype="16" fill="hold" grpId="0" nodeType="withEffect">
                                  <p:stCondLst>
                                    <p:cond delay="5800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1" presetClass="exit" presetSubtype="0" fill="hold" grpId="1" nodeType="withEffect">
                                  <p:stCondLst>
                                    <p:cond delay="63000"/>
                                  </p:stCondLst>
                                  <p:childTnLst>
                                    <p:set>
                                      <p:cBhvr>
                                        <p:cTn id="59" dur="1" fill="hold">
                                          <p:stCondLst>
                                            <p:cond delay="1999"/>
                                          </p:stCondLst>
                                        </p:cTn>
                                        <p:tgtEl>
                                          <p:spTgt spid="22"/>
                                        </p:tgtEl>
                                        <p:attrNameLst>
                                          <p:attrName>style.visibility</p:attrName>
                                        </p:attrNameLst>
                                      </p:cBhvr>
                                      <p:to>
                                        <p:strVal val="hidden"/>
                                      </p:to>
                                    </p:set>
                                  </p:childTnLst>
                                </p:cTn>
                              </p:par>
                              <p:par>
                                <p:cTn id="60" presetID="1" presetClass="entr" presetSubtype="0" fill="hold" nodeType="withEffect">
                                  <p:stCondLst>
                                    <p:cond delay="30500"/>
                                  </p:stCondLst>
                                  <p:childTnLst>
                                    <p:set>
                                      <p:cBhvr>
                                        <p:cTn id="61" dur="1" fill="hold">
                                          <p:stCondLst>
                                            <p:cond delay="0"/>
                                          </p:stCondLst>
                                        </p:cTn>
                                        <p:tgtEl>
                                          <p:spTgt spid="26"/>
                                        </p:tgtEl>
                                        <p:attrNameLst>
                                          <p:attrName>style.visibility</p:attrName>
                                        </p:attrNameLst>
                                      </p:cBhvr>
                                      <p:to>
                                        <p:strVal val="visible"/>
                                      </p:to>
                                    </p:set>
                                  </p:childTnLst>
                                </p:cTn>
                              </p:par>
                              <p:par>
                                <p:cTn id="62" presetID="1" presetClass="exit" presetSubtype="0" fill="hold" nodeType="withEffect">
                                  <p:stCondLst>
                                    <p:cond delay="41000"/>
                                  </p:stCondLst>
                                  <p:childTnLst>
                                    <p:set>
                                      <p:cBhvr>
                                        <p:cTn id="63" dur="1" fill="hold">
                                          <p:stCondLst>
                                            <p:cond delay="0"/>
                                          </p:stCondLst>
                                        </p:cTn>
                                        <p:tgtEl>
                                          <p:spTgt spid="26"/>
                                        </p:tgtEl>
                                        <p:attrNameLst>
                                          <p:attrName>style.visibility</p:attrName>
                                        </p:attrNameLst>
                                      </p:cBhvr>
                                      <p:to>
                                        <p:strVal val="hidden"/>
                                      </p:to>
                                    </p:set>
                                  </p:childTnLst>
                                </p:cTn>
                              </p:par>
                              <p:par>
                                <p:cTn id="64" presetID="1" presetClass="entr" presetSubtype="0" fill="hold" nodeType="withEffect">
                                  <p:stCondLst>
                                    <p:cond delay="50500"/>
                                  </p:stCondLst>
                                  <p:childTnLst>
                                    <p:set>
                                      <p:cBhvr>
                                        <p:cTn id="65" dur="1" fill="hold">
                                          <p:stCondLst>
                                            <p:cond delay="0"/>
                                          </p:stCondLst>
                                        </p:cTn>
                                        <p:tgtEl>
                                          <p:spTgt spid="26"/>
                                        </p:tgtEl>
                                        <p:attrNameLst>
                                          <p:attrName>style.visibility</p:attrName>
                                        </p:attrNameLst>
                                      </p:cBhvr>
                                      <p:to>
                                        <p:strVal val="visible"/>
                                      </p:to>
                                    </p:set>
                                  </p:childTnLst>
                                </p:cTn>
                              </p:par>
                              <p:par>
                                <p:cTn id="66" presetID="1" presetClass="entr" presetSubtype="0" fill="hold" nodeType="withEffect">
                                  <p:stCondLst>
                                    <p:cond delay="65000"/>
                                  </p:stCondLst>
                                  <p:childTnLst>
                                    <p:set>
                                      <p:cBhvr>
                                        <p:cTn id="67" dur="1" fill="hold">
                                          <p:stCondLst>
                                            <p:cond delay="0"/>
                                          </p:stCondLst>
                                        </p:cTn>
                                        <p:tgtEl>
                                          <p:spTgt spid="28"/>
                                        </p:tgtEl>
                                        <p:attrNameLst>
                                          <p:attrName>style.visibility</p:attrName>
                                        </p:attrNameLst>
                                      </p:cBhvr>
                                      <p:to>
                                        <p:strVal val="visible"/>
                                      </p:to>
                                    </p:set>
                                  </p:childTnLst>
                                </p:cTn>
                              </p:par>
                              <p:par>
                                <p:cTn id="68" presetID="1" presetClass="entr" presetSubtype="0" fill="hold" nodeType="withEffect">
                                  <p:stCondLst>
                                    <p:cond delay="65000"/>
                                  </p:stCondLst>
                                  <p:childTnLst>
                                    <p:set>
                                      <p:cBhvr>
                                        <p:cTn id="69" dur="1" fill="hold">
                                          <p:stCondLst>
                                            <p:cond delay="0"/>
                                          </p:stCondLst>
                                        </p:cTn>
                                        <p:tgtEl>
                                          <p:spTgt spid="8"/>
                                        </p:tgtEl>
                                        <p:attrNameLst>
                                          <p:attrName>style.visibility</p:attrName>
                                        </p:attrNameLst>
                                      </p:cBhvr>
                                      <p:to>
                                        <p:strVal val="visible"/>
                                      </p:to>
                                    </p:set>
                                  </p:childTnLst>
                                </p:cTn>
                              </p:par>
                              <p:par>
                                <p:cTn id="70" presetID="1" presetClass="exit" presetSubtype="0" fill="hold" grpId="3" nodeType="withEffect">
                                  <p:stCondLst>
                                    <p:cond delay="65000"/>
                                  </p:stCondLst>
                                  <p:childTnLst>
                                    <p:set>
                                      <p:cBhvr>
                                        <p:cTn id="71" dur="1" fill="hold">
                                          <p:stCondLst>
                                            <p:cond delay="0"/>
                                          </p:stCondLst>
                                        </p:cTn>
                                        <p:tgtEl>
                                          <p:spTgt spid="21"/>
                                        </p:tgtEl>
                                        <p:attrNameLst>
                                          <p:attrName>style.visibility</p:attrName>
                                        </p:attrNameLst>
                                      </p:cBhvr>
                                      <p:to>
                                        <p:strVal val="hidden"/>
                                      </p:to>
                                    </p:set>
                                  </p:childTnLst>
                                </p:cTn>
                              </p:par>
                              <p:par>
                                <p:cTn id="72" presetID="1" presetClass="exit" presetSubtype="0" fill="hold" grpId="3" nodeType="withEffect">
                                  <p:stCondLst>
                                    <p:cond delay="65000"/>
                                  </p:stCondLst>
                                  <p:childTnLst>
                                    <p:set>
                                      <p:cBhvr>
                                        <p:cTn id="73" dur="1" fill="hold">
                                          <p:stCondLst>
                                            <p:cond delay="0"/>
                                          </p:stCondLst>
                                        </p:cTn>
                                        <p:tgtEl>
                                          <p:spTgt spid="20"/>
                                        </p:tgtEl>
                                        <p:attrNameLst>
                                          <p:attrName>style.visibility</p:attrName>
                                        </p:attrNameLst>
                                      </p:cBhvr>
                                      <p:to>
                                        <p:strVal val="hidden"/>
                                      </p:to>
                                    </p:set>
                                  </p:childTnLst>
                                </p:cTn>
                              </p:par>
                              <p:par>
                                <p:cTn id="74" presetID="1" presetClass="exit" presetSubtype="0" fill="hold" nodeType="withEffect">
                                  <p:stCondLst>
                                    <p:cond delay="65000"/>
                                  </p:stCondLst>
                                  <p:childTnLst>
                                    <p:set>
                                      <p:cBhvr>
                                        <p:cTn id="75"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6" fill="hold" display="0">
                  <p:stCondLst>
                    <p:cond delay="indefinite"/>
                  </p:stCondLst>
                  <p:endCondLst>
                    <p:cond evt="onStopAudio" delay="0">
                      <p:tgtEl>
                        <p:sldTgt/>
                      </p:tgtEl>
                    </p:cond>
                  </p:endCondLst>
                </p:cTn>
                <p:tgtEl>
                  <p:spTgt spid="2"/>
                </p:tgtEl>
              </p:cMediaNode>
            </p:audio>
          </p:childTnLst>
        </p:cTn>
      </p:par>
    </p:tnLst>
    <p:bldLst>
      <p:bldP spid="5" grpId="0"/>
      <p:bldP spid="20" grpId="0" animBg="1"/>
      <p:bldP spid="20" grpId="1" animBg="1"/>
      <p:bldP spid="20" grpId="2" animBg="1"/>
      <p:bldP spid="20" grpId="3" animBg="1"/>
      <p:bldP spid="21" grpId="0" animBg="1"/>
      <p:bldP spid="21" grpId="1" animBg="1"/>
      <p:bldP spid="21" grpId="2" animBg="1"/>
      <p:bldP spid="21" grpId="3" animBg="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78EBCA-7900-4385-B7D5-D2DD16A54186}"/>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8299352" y="1713185"/>
            <a:ext cx="2474259" cy="4572000"/>
          </a:xfrm>
          <a:prstGeom prst="rect">
            <a:avLst/>
          </a:prstGeom>
          <a:ln>
            <a:noFill/>
          </a:ln>
        </p:spPr>
      </p:pic>
      <p:pic>
        <p:nvPicPr>
          <p:cNvPr id="13" name="Picture 12">
            <a:extLst>
              <a:ext uri="{FF2B5EF4-FFF2-40B4-BE49-F238E27FC236}">
                <a16:creationId xmlns:a16="http://schemas.microsoft.com/office/drawing/2014/main" id="{38D97914-D896-4D01-8990-F8EA318EE98A}"/>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1526038" y="1713183"/>
            <a:ext cx="2474259" cy="4572000"/>
          </a:xfrm>
          <a:prstGeom prst="rect">
            <a:avLst/>
          </a:prstGeom>
          <a:ln>
            <a:noFill/>
          </a:ln>
        </p:spPr>
      </p:pic>
      <p:pic>
        <p:nvPicPr>
          <p:cNvPr id="15" name="Picture 14">
            <a:extLst>
              <a:ext uri="{FF2B5EF4-FFF2-40B4-BE49-F238E27FC236}">
                <a16:creationId xmlns:a16="http://schemas.microsoft.com/office/drawing/2014/main" id="{7839FC88-125C-4E1B-8FFC-8CCD726E0E22}"/>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4834481" y="1713184"/>
            <a:ext cx="2474259" cy="4572000"/>
          </a:xfrm>
          <a:prstGeom prst="rect">
            <a:avLst/>
          </a:prstGeom>
          <a:ln>
            <a:noFill/>
          </a:ln>
        </p:spPr>
      </p:pic>
      <p:sp>
        <p:nvSpPr>
          <p:cNvPr id="5" name="Content Placeholder 2"/>
          <p:cNvSpPr txBox="1">
            <a:spLocks/>
          </p:cNvSpPr>
          <p:nvPr/>
        </p:nvSpPr>
        <p:spPr>
          <a:xfrm>
            <a:off x="2100073" y="2571752"/>
            <a:ext cx="5705459" cy="2708413"/>
          </a:xfrm>
          <a:prstGeom prst="rect">
            <a:avLst/>
          </a:prstGeom>
        </p:spPr>
        <p:txBody>
          <a:bodyPr vert="horz" lIns="34290" tIns="34290" rIns="34290" bIns="3429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4A66AC"/>
              </a:buClr>
              <a:buSzPct val="100000"/>
              <a:buFont typeface="Tw Cen MT" panose="020B0602020104020603" pitchFamily="34" charset="0"/>
              <a:buChar char=" "/>
              <a:tabLst/>
              <a:defRPr/>
            </a:pPr>
            <a:endParaRPr kumimoji="0" lang="en-US" sz="2100" b="1" i="0" u="none" strike="noStrike" kern="1200" cap="none" spc="0" normalizeH="0" baseline="0" noProof="0" dirty="0">
              <a:ln>
                <a:noFill/>
              </a:ln>
              <a:solidFill>
                <a:srgbClr val="4A66AC">
                  <a:lumMod val="50000"/>
                </a:srgbClr>
              </a:solidFill>
              <a:effectLst/>
              <a:uLnTx/>
              <a:uFillTx/>
              <a:latin typeface="Calibri"/>
              <a:ea typeface="+mn-ea"/>
              <a:cs typeface="+mn-cs"/>
            </a:endParaRPr>
          </a:p>
        </p:txBody>
      </p:sp>
      <p:sp>
        <p:nvSpPr>
          <p:cNvPr id="2" name="Rectangle 1"/>
          <p:cNvSpPr/>
          <p:nvPr/>
        </p:nvSpPr>
        <p:spPr>
          <a:xfrm>
            <a:off x="4473228" y="819919"/>
            <a:ext cx="2762353" cy="92333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LB" sz="5400" b="1" i="0" u="none" strike="noStrike" kern="1200" cap="none" spc="0" normalizeH="0" baseline="0" noProof="0" dirty="0">
                <a:ln>
                  <a:noFill/>
                </a:ln>
                <a:solidFill>
                  <a:srgbClr val="297FD5">
                    <a:lumMod val="50000"/>
                  </a:srgbClr>
                </a:solidFill>
                <a:effectLst/>
                <a:uLnTx/>
                <a:uFillTx/>
                <a:latin typeface="Adobe Arabic" panose="02040503050201020203" pitchFamily="18" charset="-78"/>
                <a:ea typeface="+mn-ea"/>
                <a:cs typeface="Adobe Arabic" panose="02040503050201020203" pitchFamily="18" charset="-78"/>
              </a:rPr>
              <a:t>بالونُ التَّذَكُّرِ</a:t>
            </a:r>
            <a:endParaRPr kumimoji="0" lang="en-US" sz="5400" b="1" i="0" u="none" strike="noStrike" kern="1200" cap="none" spc="0" normalizeH="0" baseline="0" noProof="0" dirty="0">
              <a:ln>
                <a:noFill/>
              </a:ln>
              <a:solidFill>
                <a:srgbClr val="297FD5">
                  <a:lumMod val="50000"/>
                </a:srgbClr>
              </a:solidFill>
              <a:effectLst/>
              <a:uLnTx/>
              <a:uFillTx/>
              <a:latin typeface="Adobe Arabic" panose="02040503050201020203" pitchFamily="18" charset="-78"/>
              <a:ea typeface="+mn-ea"/>
              <a:cs typeface="Adobe Arabic" panose="02040503050201020203" pitchFamily="18" charset="-78"/>
            </a:endParaRPr>
          </a:p>
        </p:txBody>
      </p:sp>
      <p:sp>
        <p:nvSpPr>
          <p:cNvPr id="17" name="Footer Placeholder 1">
            <a:extLst>
              <a:ext uri="{FF2B5EF4-FFF2-40B4-BE49-F238E27FC236}">
                <a16:creationId xmlns:a16="http://schemas.microsoft.com/office/drawing/2014/main" id="{7FD2BE11-F4EF-4549-A707-4B1305D4FADA}"/>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إجتماعي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6" name="4_ي">
            <a:hlinkClick r:id="" action="ppaction://media"/>
            <a:extLst>
              <a:ext uri="{FF2B5EF4-FFF2-40B4-BE49-F238E27FC236}">
                <a16:creationId xmlns:a16="http://schemas.microsoft.com/office/drawing/2014/main" id="{6A2B06BD-9C9E-4714-B9A3-4AED425B9A1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2429" y="5651468"/>
            <a:ext cx="487363" cy="487363"/>
          </a:xfrm>
          <a:prstGeom prst="rect">
            <a:avLst/>
          </a:prstGeom>
        </p:spPr>
      </p:pic>
      <p:pic>
        <p:nvPicPr>
          <p:cNvPr id="19" name="Picture 18">
            <a:extLst>
              <a:ext uri="{FF2B5EF4-FFF2-40B4-BE49-F238E27FC236}">
                <a16:creationId xmlns:a16="http://schemas.microsoft.com/office/drawing/2014/main" id="{3469B7C4-EC95-4552-889C-E61B62E8C6E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083173" y="2418976"/>
            <a:ext cx="1200179" cy="1269814"/>
          </a:xfrm>
          <a:prstGeom prst="rect">
            <a:avLst/>
          </a:prstGeom>
        </p:spPr>
      </p:pic>
      <p:pic>
        <p:nvPicPr>
          <p:cNvPr id="21" name="Picture 20">
            <a:extLst>
              <a:ext uri="{FF2B5EF4-FFF2-40B4-BE49-F238E27FC236}">
                <a16:creationId xmlns:a16="http://schemas.microsoft.com/office/drawing/2014/main" id="{16CCBF3E-363A-4F69-97DE-935B820E699E}"/>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4957502" y="1936171"/>
            <a:ext cx="2152907" cy="1976281"/>
          </a:xfrm>
          <a:prstGeom prst="rect">
            <a:avLst/>
          </a:prstGeom>
        </p:spPr>
      </p:pic>
      <p:pic>
        <p:nvPicPr>
          <p:cNvPr id="34" name="Picture 33">
            <a:extLst>
              <a:ext uri="{FF2B5EF4-FFF2-40B4-BE49-F238E27FC236}">
                <a16:creationId xmlns:a16="http://schemas.microsoft.com/office/drawing/2014/main" id="{082D8379-81E3-4B9A-9899-3BDF57276CA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9575840" y="5344999"/>
            <a:ext cx="717451" cy="623512"/>
          </a:xfrm>
          <a:prstGeom prst="rect">
            <a:avLst/>
          </a:prstGeom>
        </p:spPr>
      </p:pic>
      <p:pic>
        <p:nvPicPr>
          <p:cNvPr id="36" name="Picture 35">
            <a:extLst>
              <a:ext uri="{FF2B5EF4-FFF2-40B4-BE49-F238E27FC236}">
                <a16:creationId xmlns:a16="http://schemas.microsoft.com/office/drawing/2014/main" id="{391970C6-F049-46C8-88CA-A62423EFEE1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028794" y="5339712"/>
            <a:ext cx="717451" cy="623512"/>
          </a:xfrm>
          <a:prstGeom prst="rect">
            <a:avLst/>
          </a:prstGeom>
        </p:spPr>
      </p:pic>
      <p:pic>
        <p:nvPicPr>
          <p:cNvPr id="37" name="Picture 36">
            <a:extLst>
              <a:ext uri="{FF2B5EF4-FFF2-40B4-BE49-F238E27FC236}">
                <a16:creationId xmlns:a16="http://schemas.microsoft.com/office/drawing/2014/main" id="{A18B5191-98F8-4159-848E-6AFB86B530E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2698582" y="5339712"/>
            <a:ext cx="717451" cy="623512"/>
          </a:xfrm>
          <a:prstGeom prst="rect">
            <a:avLst/>
          </a:prstGeom>
        </p:spPr>
      </p:pic>
      <p:pic>
        <p:nvPicPr>
          <p:cNvPr id="38" name="Picture 37">
            <a:extLst>
              <a:ext uri="{FF2B5EF4-FFF2-40B4-BE49-F238E27FC236}">
                <a16:creationId xmlns:a16="http://schemas.microsoft.com/office/drawing/2014/main" id="{E93D5702-2B15-4041-A952-822CEA72E33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388441" y="2371435"/>
            <a:ext cx="789197" cy="685864"/>
          </a:xfrm>
          <a:prstGeom prst="rect">
            <a:avLst/>
          </a:prstGeom>
        </p:spPr>
      </p:pic>
      <p:pic>
        <p:nvPicPr>
          <p:cNvPr id="39" name="Picture 38">
            <a:extLst>
              <a:ext uri="{FF2B5EF4-FFF2-40B4-BE49-F238E27FC236}">
                <a16:creationId xmlns:a16="http://schemas.microsoft.com/office/drawing/2014/main" id="{57664C0D-4BAE-4064-8D91-B21406C7A6F3}"/>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6768671" y="2029698"/>
            <a:ext cx="789197" cy="685864"/>
          </a:xfrm>
          <a:prstGeom prst="rect">
            <a:avLst/>
          </a:prstGeom>
        </p:spPr>
      </p:pic>
      <p:pic>
        <p:nvPicPr>
          <p:cNvPr id="40" name="Picture 39">
            <a:extLst>
              <a:ext uri="{FF2B5EF4-FFF2-40B4-BE49-F238E27FC236}">
                <a16:creationId xmlns:a16="http://schemas.microsoft.com/office/drawing/2014/main" id="{633FAD3C-BF20-455F-A506-4032EB92FB6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3334121" y="2029698"/>
            <a:ext cx="789197" cy="685864"/>
          </a:xfrm>
          <a:prstGeom prst="rect">
            <a:avLst/>
          </a:prstGeom>
        </p:spPr>
      </p:pic>
      <p:pic>
        <p:nvPicPr>
          <p:cNvPr id="42" name="Picture 41" descr="A picture containing drawing&#10;&#10;Description automatically generated">
            <a:extLst>
              <a:ext uri="{FF2B5EF4-FFF2-40B4-BE49-F238E27FC236}">
                <a16:creationId xmlns:a16="http://schemas.microsoft.com/office/drawing/2014/main" id="{62E27161-0A30-4326-8917-4CE663F4AFAD}"/>
              </a:ext>
            </a:extLst>
          </p:cNvPr>
          <p:cNvPicPr>
            <a:picLocks noChangeAspect="1"/>
          </p:cNvPicPr>
          <p:nvPr/>
        </p:nvPicPr>
        <p:blipFill rotWithShape="1">
          <a:blip r:embed="rId11">
            <a:clrChange>
              <a:clrFrom>
                <a:srgbClr val="84D0D3"/>
              </a:clrFrom>
              <a:clrTo>
                <a:srgbClr val="84D0D3">
                  <a:alpha val="0"/>
                </a:srgbClr>
              </a:clrTo>
            </a:clrChange>
            <a:extLst>
              <a:ext uri="{28A0092B-C50C-407E-A947-70E740481C1C}">
                <a14:useLocalDpi xmlns:a14="http://schemas.microsoft.com/office/drawing/2010/main" val="0"/>
              </a:ext>
            </a:extLst>
          </a:blip>
          <a:srcRect l="27334" t="10323" r="24026" b="11031"/>
          <a:stretch/>
        </p:blipFill>
        <p:spPr>
          <a:xfrm>
            <a:off x="4990909" y="1988190"/>
            <a:ext cx="2775121" cy="4487112"/>
          </a:xfrm>
          <a:prstGeom prst="rect">
            <a:avLst/>
          </a:prstGeom>
        </p:spPr>
      </p:pic>
      <p:pic>
        <p:nvPicPr>
          <p:cNvPr id="45" name="Picture 44">
            <a:extLst>
              <a:ext uri="{FF2B5EF4-FFF2-40B4-BE49-F238E27FC236}">
                <a16:creationId xmlns:a16="http://schemas.microsoft.com/office/drawing/2014/main" id="{D239E354-0BFD-4DDC-AB38-AD41E516D163}"/>
              </a:ext>
            </a:extLst>
          </p:cNvPr>
          <p:cNvPicPr>
            <a:picLocks noChangeAspect="1"/>
          </p:cNvPicPr>
          <p:nvPr/>
        </p:nvPicPr>
        <p:blipFill>
          <a:blip r:embed="rId12"/>
          <a:stretch>
            <a:fillRect/>
          </a:stretch>
        </p:blipFill>
        <p:spPr>
          <a:xfrm>
            <a:off x="3972429" y="1787058"/>
            <a:ext cx="1200150" cy="1266825"/>
          </a:xfrm>
          <a:prstGeom prst="rect">
            <a:avLst/>
          </a:prstGeom>
        </p:spPr>
      </p:pic>
      <p:pic>
        <p:nvPicPr>
          <p:cNvPr id="4" name="Picture 3">
            <a:extLst>
              <a:ext uri="{FF2B5EF4-FFF2-40B4-BE49-F238E27FC236}">
                <a16:creationId xmlns:a16="http://schemas.microsoft.com/office/drawing/2014/main" id="{E8A30BEC-1E11-4EF9-90E9-C7802753680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986765" y="1816364"/>
            <a:ext cx="2338875" cy="4438546"/>
          </a:xfrm>
          <a:prstGeom prst="rect">
            <a:avLst/>
          </a:prstGeom>
        </p:spPr>
      </p:pic>
      <p:pic>
        <p:nvPicPr>
          <p:cNvPr id="10" name="Picture 9">
            <a:extLst>
              <a:ext uri="{FF2B5EF4-FFF2-40B4-BE49-F238E27FC236}">
                <a16:creationId xmlns:a16="http://schemas.microsoft.com/office/drawing/2014/main" id="{5B474241-6B7B-4C4B-A919-B0D98A55DB1B}"/>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a:xfrm>
            <a:off x="7222610" y="3908746"/>
            <a:ext cx="777307" cy="675531"/>
          </a:xfrm>
          <a:prstGeom prst="rect">
            <a:avLst/>
          </a:prstGeom>
        </p:spPr>
      </p:pic>
      <p:pic>
        <p:nvPicPr>
          <p:cNvPr id="46" name="Picture 45">
            <a:extLst>
              <a:ext uri="{FF2B5EF4-FFF2-40B4-BE49-F238E27FC236}">
                <a16:creationId xmlns:a16="http://schemas.microsoft.com/office/drawing/2014/main" id="{E19FB56D-42A9-42E9-94E6-61B9C65FCB30}"/>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8639716" y="2339868"/>
            <a:ext cx="1744456" cy="145713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609103"/>
      </p:ext>
    </p:extLst>
  </p:cSld>
  <p:clrMapOvr>
    <a:masterClrMapping/>
  </p:clrMapOvr>
  <mc:AlternateContent xmlns:mc="http://schemas.openxmlformats.org/markup-compatibility/2006" xmlns:p14="http://schemas.microsoft.com/office/powerpoint/2010/main">
    <mc:Choice Requires="p14">
      <p:transition spd="slow" p14:dur="2000" advTm="80000"/>
    </mc:Choice>
    <mc:Fallback xmlns="">
      <p:transition spd="slow" advTm="8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813" fill="hold"/>
                                        <p:tgtEl>
                                          <p:spTgt spid="6"/>
                                        </p:tgtEl>
                                      </p:cBhvr>
                                    </p:cmd>
                                  </p:childTnLst>
                                </p:cTn>
                              </p:par>
                              <p:par>
                                <p:cTn id="7" presetID="10" presetClass="entr" presetSubtype="0" fill="hold" nodeType="withEffect">
                                  <p:stCondLst>
                                    <p:cond delay="1500"/>
                                  </p:stCondLst>
                                  <p:childTnLst>
                                    <p:set>
                                      <p:cBhvr>
                                        <p:cTn id="8" dur="1" fill="hold">
                                          <p:stCondLst>
                                            <p:cond delay="0"/>
                                          </p:stCondLst>
                                        </p:cTn>
                                        <p:tgtEl>
                                          <p:spTgt spid="42"/>
                                        </p:tgtEl>
                                        <p:attrNameLst>
                                          <p:attrName>style.visibility</p:attrName>
                                        </p:attrNameLst>
                                      </p:cBhvr>
                                      <p:to>
                                        <p:strVal val="visible"/>
                                      </p:to>
                                    </p:set>
                                    <p:animEffect transition="in" filter="fade">
                                      <p:cBhvr>
                                        <p:cTn id="9" dur="500"/>
                                        <p:tgtEl>
                                          <p:spTgt spid="42"/>
                                        </p:tgtEl>
                                      </p:cBhvr>
                                    </p:animEffect>
                                  </p:childTnLst>
                                </p:cTn>
                              </p:par>
                              <p:par>
                                <p:cTn id="10" presetID="1" presetClass="exit" presetSubtype="0" fill="hold" nodeType="withEffect">
                                  <p:stCondLst>
                                    <p:cond delay="8000"/>
                                  </p:stCondLst>
                                  <p:childTnLst>
                                    <p:set>
                                      <p:cBhvr>
                                        <p:cTn id="11" dur="1" fill="hold">
                                          <p:stCondLst>
                                            <p:cond delay="0"/>
                                          </p:stCondLst>
                                        </p:cTn>
                                        <p:tgtEl>
                                          <p:spTgt spid="42"/>
                                        </p:tgtEl>
                                        <p:attrNameLst>
                                          <p:attrName>style.visibility</p:attrName>
                                        </p:attrNameLst>
                                      </p:cBhvr>
                                      <p:to>
                                        <p:strVal val="hidden"/>
                                      </p:to>
                                    </p:set>
                                  </p:childTnLst>
                                </p:cTn>
                              </p:par>
                              <p:par>
                                <p:cTn id="12" presetID="10" presetClass="entr" presetSubtype="0" fill="hold" nodeType="withEffect">
                                  <p:stCondLst>
                                    <p:cond delay="8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nodeType="withEffect">
                                  <p:stCondLst>
                                    <p:cond delay="12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xit" presetSubtype="0" fill="hold" nodeType="withEffect">
                                  <p:stCondLst>
                                    <p:cond delay="1500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par>
                                <p:cTn id="21" presetID="10" presetClass="exit" presetSubtype="0" fill="hold" nodeType="withEffect">
                                  <p:stCondLst>
                                    <p:cond delay="1500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ntr" presetSubtype="0" fill="hold" nodeType="withEffect">
                                  <p:stCondLst>
                                    <p:cond delay="15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64" presetClass="path" presetSubtype="0" accel="50000" decel="50000" fill="hold" nodeType="withEffect">
                                  <p:stCondLst>
                                    <p:cond delay="16000"/>
                                  </p:stCondLst>
                                  <p:childTnLst>
                                    <p:animMotion origin="layout" path="M -3.75E-6 1.48148E-6 L 0.00248 -0.48287 " pathEditMode="relative" rAng="0" ptsTypes="AA">
                                      <p:cBhvr>
                                        <p:cTn id="28" dur="1500" fill="hold"/>
                                        <p:tgtEl>
                                          <p:spTgt spid="34"/>
                                        </p:tgtEl>
                                        <p:attrNameLst>
                                          <p:attrName>ppt_x</p:attrName>
                                          <p:attrName>ppt_y</p:attrName>
                                        </p:attrNameLst>
                                      </p:cBhvr>
                                      <p:rCtr x="117" y="-24144"/>
                                    </p:animMotion>
                                  </p:childTnLst>
                                </p:cTn>
                              </p:par>
                              <p:par>
                                <p:cTn id="29" presetID="22" presetClass="entr" presetSubtype="4" fill="hold" nodeType="withEffect">
                                  <p:stCondLst>
                                    <p:cond delay="1600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1500"/>
                                        <p:tgtEl>
                                          <p:spTgt spid="11"/>
                                        </p:tgtEl>
                                      </p:cBhvr>
                                    </p:animEffect>
                                  </p:childTnLst>
                                </p:cTn>
                              </p:par>
                              <p:par>
                                <p:cTn id="32" presetID="1" presetClass="exit" presetSubtype="0" fill="hold" nodeType="withEffect">
                                  <p:stCondLst>
                                    <p:cond delay="18000"/>
                                  </p:stCondLst>
                                  <p:childTnLst>
                                    <p:set>
                                      <p:cBhvr>
                                        <p:cTn id="33" dur="1" fill="hold">
                                          <p:stCondLst>
                                            <p:cond delay="0"/>
                                          </p:stCondLst>
                                        </p:cTn>
                                        <p:tgtEl>
                                          <p:spTgt spid="34"/>
                                        </p:tgtEl>
                                        <p:attrNameLst>
                                          <p:attrName>style.visibility</p:attrName>
                                        </p:attrNameLst>
                                      </p:cBhvr>
                                      <p:to>
                                        <p:strVal val="hidden"/>
                                      </p:to>
                                    </p:set>
                                  </p:childTnLst>
                                </p:cTn>
                              </p:par>
                              <p:par>
                                <p:cTn id="34" presetID="10" presetClass="entr" presetSubtype="0" fill="hold" nodeType="withEffect">
                                  <p:stCondLst>
                                    <p:cond delay="200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64" presetClass="path" presetSubtype="0" accel="50000" decel="50000" fill="hold" nodeType="withEffect">
                                  <p:stCondLst>
                                    <p:cond delay="21000"/>
                                  </p:stCondLst>
                                  <p:childTnLst>
                                    <p:animMotion origin="layout" path="M 1.66667E-6 -4.07407E-6 L 0.00599 -0.46713 " pathEditMode="relative" rAng="0" ptsTypes="AA">
                                      <p:cBhvr>
                                        <p:cTn id="38" dur="1500" fill="hold"/>
                                        <p:tgtEl>
                                          <p:spTgt spid="36"/>
                                        </p:tgtEl>
                                        <p:attrNameLst>
                                          <p:attrName>ppt_x</p:attrName>
                                          <p:attrName>ppt_y</p:attrName>
                                        </p:attrNameLst>
                                      </p:cBhvr>
                                      <p:rCtr x="299" y="-23356"/>
                                    </p:animMotion>
                                  </p:childTnLst>
                                </p:cTn>
                              </p:par>
                              <p:par>
                                <p:cTn id="39" presetID="22" presetClass="entr" presetSubtype="4" fill="hold" nodeType="withEffect">
                                  <p:stCondLst>
                                    <p:cond delay="2100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1500"/>
                                        <p:tgtEl>
                                          <p:spTgt spid="15"/>
                                        </p:tgtEl>
                                      </p:cBhvr>
                                    </p:animEffect>
                                  </p:childTnLst>
                                </p:cTn>
                              </p:par>
                              <p:par>
                                <p:cTn id="42" presetID="1" presetClass="exit" presetSubtype="0" fill="hold" nodeType="withEffect">
                                  <p:stCondLst>
                                    <p:cond delay="23000"/>
                                  </p:stCondLst>
                                  <p:childTnLst>
                                    <p:set>
                                      <p:cBhvr>
                                        <p:cTn id="43" dur="1" fill="hold">
                                          <p:stCondLst>
                                            <p:cond delay="0"/>
                                          </p:stCondLst>
                                        </p:cTn>
                                        <p:tgtEl>
                                          <p:spTgt spid="36"/>
                                        </p:tgtEl>
                                        <p:attrNameLst>
                                          <p:attrName>style.visibility</p:attrName>
                                        </p:attrNameLst>
                                      </p:cBhvr>
                                      <p:to>
                                        <p:strVal val="hidden"/>
                                      </p:to>
                                    </p:set>
                                  </p:childTnLst>
                                </p:cTn>
                              </p:par>
                              <p:par>
                                <p:cTn id="44" presetID="10" presetClass="entr" presetSubtype="0" fill="hold" nodeType="withEffect">
                                  <p:stCondLst>
                                    <p:cond delay="25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64" presetClass="path" presetSubtype="0" accel="50000" decel="50000" fill="hold" nodeType="withEffect">
                                  <p:stCondLst>
                                    <p:cond delay="25000"/>
                                  </p:stCondLst>
                                  <p:childTnLst>
                                    <p:animMotion origin="layout" path="M -1.25E-6 -4.07407E-6 L 0.00755 -0.45185 " pathEditMode="relative" rAng="0" ptsTypes="AA">
                                      <p:cBhvr>
                                        <p:cTn id="48" dur="1500" fill="hold"/>
                                        <p:tgtEl>
                                          <p:spTgt spid="37"/>
                                        </p:tgtEl>
                                        <p:attrNameLst>
                                          <p:attrName>ppt_x</p:attrName>
                                          <p:attrName>ppt_y</p:attrName>
                                        </p:attrNameLst>
                                      </p:cBhvr>
                                      <p:rCtr x="378" y="-22593"/>
                                    </p:animMotion>
                                  </p:childTnLst>
                                </p:cTn>
                              </p:par>
                              <p:par>
                                <p:cTn id="49" presetID="22" presetClass="entr" presetSubtype="4" fill="hold" nodeType="withEffect">
                                  <p:stCondLst>
                                    <p:cond delay="2500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1500"/>
                                        <p:tgtEl>
                                          <p:spTgt spid="13"/>
                                        </p:tgtEl>
                                      </p:cBhvr>
                                    </p:animEffect>
                                  </p:childTnLst>
                                </p:cTn>
                              </p:par>
                              <p:par>
                                <p:cTn id="52" presetID="1" presetClass="exit" presetSubtype="0" fill="hold" nodeType="withEffect">
                                  <p:stCondLst>
                                    <p:cond delay="27000"/>
                                  </p:stCondLst>
                                  <p:childTnLst>
                                    <p:set>
                                      <p:cBhvr>
                                        <p:cTn id="53" dur="1" fill="hold">
                                          <p:stCondLst>
                                            <p:cond delay="0"/>
                                          </p:stCondLst>
                                        </p:cTn>
                                        <p:tgtEl>
                                          <p:spTgt spid="37"/>
                                        </p:tgtEl>
                                        <p:attrNameLst>
                                          <p:attrName>style.visibility</p:attrName>
                                        </p:attrNameLst>
                                      </p:cBhvr>
                                      <p:to>
                                        <p:strVal val="hidden"/>
                                      </p:to>
                                    </p:set>
                                  </p:childTnLst>
                                </p:cTn>
                              </p:par>
                              <p:par>
                                <p:cTn id="54" presetID="1" presetClass="entr" presetSubtype="0" fill="hold" nodeType="withEffect">
                                  <p:stCondLst>
                                    <p:cond delay="34000"/>
                                  </p:stCondLst>
                                  <p:childTnLst>
                                    <p:set>
                                      <p:cBhvr>
                                        <p:cTn id="55" dur="1" fill="hold">
                                          <p:stCondLst>
                                            <p:cond delay="0"/>
                                          </p:stCondLst>
                                        </p:cTn>
                                        <p:tgtEl>
                                          <p:spTgt spid="38"/>
                                        </p:tgtEl>
                                        <p:attrNameLst>
                                          <p:attrName>style.visibility</p:attrName>
                                        </p:attrNameLst>
                                      </p:cBhvr>
                                      <p:to>
                                        <p:strVal val="visible"/>
                                      </p:to>
                                    </p:set>
                                  </p:childTnLst>
                                </p:cTn>
                              </p:par>
                              <p:par>
                                <p:cTn id="56" presetID="60" presetClass="path" presetSubtype="0" accel="50000" decel="50000" fill="hold" nodeType="withEffect">
                                  <p:stCondLst>
                                    <p:cond delay="34000"/>
                                  </p:stCondLst>
                                  <p:childTnLst>
                                    <p:animMotion origin="layout" path="M 5E-6 0.00162 C -0.00078 0.0088 -0.00234 0.01875 -0.00768 0.01875 C -0.01549 0.01875 -0.01602 -0.01435 -0.02539 -0.01435 C -0.03386 -0.01435 -0.02942 0.01412 -0.03737 0.01412 C -0.04584 0.01412 -0.0414 -0.00671 -0.05052 -0.00671 C -0.05859 -0.00671 -0.05403 0.00741 -0.06133 0.00741 C -0.06823 0.00741 -0.06458 -0.00347 -0.07097 -0.00347 C -0.07448 -0.00347 -0.07487 -0.00046 -0.075 0.00162 " pathEditMode="relative" rAng="0" ptsTypes="AAAAAAAA">
                                      <p:cBhvr>
                                        <p:cTn id="57" dur="1000" fill="hold"/>
                                        <p:tgtEl>
                                          <p:spTgt spid="38"/>
                                        </p:tgtEl>
                                        <p:attrNameLst>
                                          <p:attrName>ppt_x</p:attrName>
                                          <p:attrName>ppt_y</p:attrName>
                                        </p:attrNameLst>
                                      </p:cBhvr>
                                      <p:rCtr x="-3750" y="46"/>
                                    </p:animMotion>
                                  </p:childTnLst>
                                </p:cTn>
                              </p:par>
                              <p:par>
                                <p:cTn id="58" presetID="10" presetClass="entr" presetSubtype="0" fill="hold" nodeType="withEffect">
                                  <p:stCondLst>
                                    <p:cond delay="3500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 presetClass="exit" presetSubtype="0" fill="hold" nodeType="withEffect">
                                  <p:stCondLst>
                                    <p:cond delay="35000"/>
                                  </p:stCondLst>
                                  <p:childTnLst>
                                    <p:set>
                                      <p:cBhvr>
                                        <p:cTn id="62" dur="1" fill="hold">
                                          <p:stCondLst>
                                            <p:cond delay="0"/>
                                          </p:stCondLst>
                                        </p:cTn>
                                        <p:tgtEl>
                                          <p:spTgt spid="38"/>
                                        </p:tgtEl>
                                        <p:attrNameLst>
                                          <p:attrName>style.visibility</p:attrName>
                                        </p:attrNameLst>
                                      </p:cBhvr>
                                      <p:to>
                                        <p:strVal val="hidden"/>
                                      </p:to>
                                    </p:set>
                                  </p:childTnLst>
                                </p:cTn>
                              </p:par>
                              <p:par>
                                <p:cTn id="63" presetID="1" presetClass="entr" presetSubtype="0" fill="hold" nodeType="withEffect">
                                  <p:stCondLst>
                                    <p:cond delay="45000"/>
                                  </p:stCondLst>
                                  <p:childTnLst>
                                    <p:set>
                                      <p:cBhvr>
                                        <p:cTn id="64" dur="1" fill="hold">
                                          <p:stCondLst>
                                            <p:cond delay="0"/>
                                          </p:stCondLst>
                                        </p:cTn>
                                        <p:tgtEl>
                                          <p:spTgt spid="39"/>
                                        </p:tgtEl>
                                        <p:attrNameLst>
                                          <p:attrName>style.visibility</p:attrName>
                                        </p:attrNameLst>
                                      </p:cBhvr>
                                      <p:to>
                                        <p:strVal val="visible"/>
                                      </p:to>
                                    </p:set>
                                  </p:childTnLst>
                                </p:cTn>
                              </p:par>
                              <p:par>
                                <p:cTn id="65" presetID="60" presetClass="path" presetSubtype="0" accel="50000" decel="50000" fill="hold" nodeType="withEffect">
                                  <p:stCondLst>
                                    <p:cond delay="45000"/>
                                  </p:stCondLst>
                                  <p:childTnLst>
                                    <p:animMotion origin="layout" path="M 0 0.00163 C -0.00078 0.0088 -0.00234 0.01875 -0.00768 0.01875 C -0.01549 0.01875 -0.01602 -0.01435 -0.02539 -0.01435 C -0.03385 -0.01435 -0.02943 0.01413 -0.03737 0.01413 C -0.04583 0.01413 -0.04141 -0.00671 -0.05052 -0.00671 C -0.05859 -0.00671 -0.05404 0.00741 -0.06133 0.00741 C -0.06823 0.00741 -0.06458 -0.00347 -0.07096 -0.00347 C -0.07448 -0.00347 -0.07487 -0.00046 -0.075 0.00163 " pathEditMode="relative" rAng="0" ptsTypes="AAAAAAAA">
                                      <p:cBhvr>
                                        <p:cTn id="66" dur="1000" fill="hold"/>
                                        <p:tgtEl>
                                          <p:spTgt spid="39"/>
                                        </p:tgtEl>
                                        <p:attrNameLst>
                                          <p:attrName>ppt_x</p:attrName>
                                          <p:attrName>ppt_y</p:attrName>
                                        </p:attrNameLst>
                                      </p:cBhvr>
                                      <p:rCtr x="-3750" y="46"/>
                                    </p:animMotion>
                                  </p:childTnLst>
                                </p:cTn>
                              </p:par>
                              <p:par>
                                <p:cTn id="67" presetID="10" presetClass="entr" presetSubtype="0" fill="hold" nodeType="withEffect">
                                  <p:stCondLst>
                                    <p:cond delay="460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 presetClass="exit" presetSubtype="0" fill="hold" nodeType="withEffect">
                                  <p:stCondLst>
                                    <p:cond delay="46000"/>
                                  </p:stCondLst>
                                  <p:childTnLst>
                                    <p:set>
                                      <p:cBhvr>
                                        <p:cTn id="71" dur="1" fill="hold">
                                          <p:stCondLst>
                                            <p:cond delay="0"/>
                                          </p:stCondLst>
                                        </p:cTn>
                                        <p:tgtEl>
                                          <p:spTgt spid="39"/>
                                        </p:tgtEl>
                                        <p:attrNameLst>
                                          <p:attrName>style.visibility</p:attrName>
                                        </p:attrNameLst>
                                      </p:cBhvr>
                                      <p:to>
                                        <p:strVal val="hidden"/>
                                      </p:to>
                                    </p:set>
                                  </p:childTnLst>
                                </p:cTn>
                              </p:par>
                              <p:par>
                                <p:cTn id="72" presetID="1" presetClass="entr" presetSubtype="0" fill="hold" nodeType="withEffect">
                                  <p:stCondLst>
                                    <p:cond delay="57000"/>
                                  </p:stCondLst>
                                  <p:childTnLst>
                                    <p:set>
                                      <p:cBhvr>
                                        <p:cTn id="73" dur="1" fill="hold">
                                          <p:stCondLst>
                                            <p:cond delay="0"/>
                                          </p:stCondLst>
                                        </p:cTn>
                                        <p:tgtEl>
                                          <p:spTgt spid="40"/>
                                        </p:tgtEl>
                                        <p:attrNameLst>
                                          <p:attrName>style.visibility</p:attrName>
                                        </p:attrNameLst>
                                      </p:cBhvr>
                                      <p:to>
                                        <p:strVal val="visible"/>
                                      </p:to>
                                    </p:set>
                                  </p:childTnLst>
                                </p:cTn>
                              </p:par>
                              <p:par>
                                <p:cTn id="74" presetID="60" presetClass="path" presetSubtype="0" accel="50000" decel="50000" fill="hold" nodeType="withEffect">
                                  <p:stCondLst>
                                    <p:cond delay="57000"/>
                                  </p:stCondLst>
                                  <p:childTnLst>
                                    <p:animMotion origin="layout" path="M 8.33333E-7 0.00163 C -0.00078 0.0088 -0.00234 0.01875 -0.00768 0.01875 C -0.0155 0.01875 -0.01602 -0.01435 -0.02539 -0.01435 C -0.03385 -0.01435 -0.02943 0.01413 -0.03737 0.01413 C -0.04583 0.01413 -0.04141 -0.00671 -0.05052 -0.00671 C -0.05859 -0.00671 -0.05404 0.00741 -0.06133 0.00741 C -0.06823 0.00741 -0.06458 -0.00347 -0.07096 -0.00347 C -0.07448 -0.00347 -0.07487 -0.00046 -0.075 0.00163 " pathEditMode="relative" rAng="0" ptsTypes="AAAAAAAA">
                                      <p:cBhvr>
                                        <p:cTn id="75" dur="1000" fill="hold"/>
                                        <p:tgtEl>
                                          <p:spTgt spid="40"/>
                                        </p:tgtEl>
                                        <p:attrNameLst>
                                          <p:attrName>ppt_x</p:attrName>
                                          <p:attrName>ppt_y</p:attrName>
                                        </p:attrNameLst>
                                      </p:cBhvr>
                                      <p:rCtr x="-3750" y="46"/>
                                    </p:animMotion>
                                  </p:childTnLst>
                                </p:cTn>
                              </p:par>
                              <p:par>
                                <p:cTn id="76" presetID="10" presetClass="entr" presetSubtype="0" fill="hold" nodeType="withEffect">
                                  <p:stCondLst>
                                    <p:cond delay="5800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par>
                                <p:cTn id="79" presetID="1" presetClass="exit" presetSubtype="0" fill="hold" nodeType="withEffect">
                                  <p:stCondLst>
                                    <p:cond delay="58000"/>
                                  </p:stCondLst>
                                  <p:childTnLst>
                                    <p:set>
                                      <p:cBhvr>
                                        <p:cTn id="80" dur="1" fill="hold">
                                          <p:stCondLst>
                                            <p:cond delay="0"/>
                                          </p:stCondLst>
                                        </p:cTn>
                                        <p:tgtEl>
                                          <p:spTgt spid="40"/>
                                        </p:tgtEl>
                                        <p:attrNameLst>
                                          <p:attrName>style.visibility</p:attrName>
                                        </p:attrNameLst>
                                      </p:cBhvr>
                                      <p:to>
                                        <p:strVal val="hidden"/>
                                      </p:to>
                                    </p:set>
                                  </p:childTnLst>
                                </p:cTn>
                              </p:par>
                              <p:par>
                                <p:cTn id="81" presetID="1" presetClass="exit" presetSubtype="0" fill="hold" nodeType="withEffect">
                                  <p:stCondLst>
                                    <p:cond delay="67500"/>
                                  </p:stCondLst>
                                  <p:childTnLst>
                                    <p:set>
                                      <p:cBhvr>
                                        <p:cTn id="82" dur="1" fill="hold">
                                          <p:stCondLst>
                                            <p:cond delay="0"/>
                                          </p:stCondLst>
                                        </p:cTn>
                                        <p:tgtEl>
                                          <p:spTgt spid="11"/>
                                        </p:tgtEl>
                                        <p:attrNameLst>
                                          <p:attrName>style.visibility</p:attrName>
                                        </p:attrNameLst>
                                      </p:cBhvr>
                                      <p:to>
                                        <p:strVal val="hidden"/>
                                      </p:to>
                                    </p:set>
                                  </p:childTnLst>
                                </p:cTn>
                              </p:par>
                              <p:par>
                                <p:cTn id="83" presetID="1" presetClass="exit" presetSubtype="0" fill="hold" nodeType="withEffect">
                                  <p:stCondLst>
                                    <p:cond delay="67500"/>
                                  </p:stCondLst>
                                  <p:childTnLst>
                                    <p:set>
                                      <p:cBhvr>
                                        <p:cTn id="84" dur="1" fill="hold">
                                          <p:stCondLst>
                                            <p:cond delay="0"/>
                                          </p:stCondLst>
                                        </p:cTn>
                                        <p:tgtEl>
                                          <p:spTgt spid="13"/>
                                        </p:tgtEl>
                                        <p:attrNameLst>
                                          <p:attrName>style.visibility</p:attrName>
                                        </p:attrNameLst>
                                      </p:cBhvr>
                                      <p:to>
                                        <p:strVal val="hidden"/>
                                      </p:to>
                                    </p:set>
                                  </p:childTnLst>
                                </p:cTn>
                              </p:par>
                              <p:par>
                                <p:cTn id="85" presetID="1" presetClass="exit" presetSubtype="0" fill="hold" nodeType="withEffect">
                                  <p:stCondLst>
                                    <p:cond delay="67500"/>
                                  </p:stCondLst>
                                  <p:childTnLst>
                                    <p:set>
                                      <p:cBhvr>
                                        <p:cTn id="86" dur="1" fill="hold">
                                          <p:stCondLst>
                                            <p:cond delay="0"/>
                                          </p:stCondLst>
                                        </p:cTn>
                                        <p:tgtEl>
                                          <p:spTgt spid="19"/>
                                        </p:tgtEl>
                                        <p:attrNameLst>
                                          <p:attrName>style.visibility</p:attrName>
                                        </p:attrNameLst>
                                      </p:cBhvr>
                                      <p:to>
                                        <p:strVal val="hidden"/>
                                      </p:to>
                                    </p:set>
                                  </p:childTnLst>
                                </p:cTn>
                              </p:par>
                              <p:par>
                                <p:cTn id="87" presetID="1" presetClass="exit" presetSubtype="0" fill="hold" nodeType="withEffect">
                                  <p:stCondLst>
                                    <p:cond delay="67500"/>
                                  </p:stCondLst>
                                  <p:childTnLst>
                                    <p:set>
                                      <p:cBhvr>
                                        <p:cTn id="88" dur="1" fill="hold">
                                          <p:stCondLst>
                                            <p:cond delay="0"/>
                                          </p:stCondLst>
                                        </p:cTn>
                                        <p:tgtEl>
                                          <p:spTgt spid="15"/>
                                        </p:tgtEl>
                                        <p:attrNameLst>
                                          <p:attrName>style.visibility</p:attrName>
                                        </p:attrNameLst>
                                      </p:cBhvr>
                                      <p:to>
                                        <p:strVal val="hidden"/>
                                      </p:to>
                                    </p:set>
                                  </p:childTnLst>
                                </p:cTn>
                              </p:par>
                              <p:par>
                                <p:cTn id="89" presetID="1" presetClass="exit" presetSubtype="0" fill="hold" nodeType="withEffect">
                                  <p:stCondLst>
                                    <p:cond delay="67500"/>
                                  </p:stCondLst>
                                  <p:childTnLst>
                                    <p:set>
                                      <p:cBhvr>
                                        <p:cTn id="90" dur="1" fill="hold">
                                          <p:stCondLst>
                                            <p:cond delay="0"/>
                                          </p:stCondLst>
                                        </p:cTn>
                                        <p:tgtEl>
                                          <p:spTgt spid="21"/>
                                        </p:tgtEl>
                                        <p:attrNameLst>
                                          <p:attrName>style.visibility</p:attrName>
                                        </p:attrNameLst>
                                      </p:cBhvr>
                                      <p:to>
                                        <p:strVal val="hidden"/>
                                      </p:to>
                                    </p:set>
                                  </p:childTnLst>
                                </p:cTn>
                              </p:par>
                              <p:par>
                                <p:cTn id="91" presetID="1" presetClass="exit" presetSubtype="0" fill="hold" nodeType="withEffect">
                                  <p:stCondLst>
                                    <p:cond delay="67500"/>
                                  </p:stCondLst>
                                  <p:childTnLst>
                                    <p:set>
                                      <p:cBhvr>
                                        <p:cTn id="92" dur="1" fill="hold">
                                          <p:stCondLst>
                                            <p:cond delay="0"/>
                                          </p:stCondLst>
                                        </p:cTn>
                                        <p:tgtEl>
                                          <p:spTgt spid="46"/>
                                        </p:tgtEl>
                                        <p:attrNameLst>
                                          <p:attrName>style.visibility</p:attrName>
                                        </p:attrNameLst>
                                      </p:cBhvr>
                                      <p:to>
                                        <p:strVal val="hidden"/>
                                      </p:to>
                                    </p:set>
                                  </p:childTnLst>
                                </p:cTn>
                              </p:par>
                              <p:par>
                                <p:cTn id="93" presetID="10" presetClass="entr" presetSubtype="0" fill="hold" nodeType="withEffect">
                                  <p:stCondLst>
                                    <p:cond delay="68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1000"/>
                                        <p:tgtEl>
                                          <p:spTgt spid="42"/>
                                        </p:tgtEl>
                                      </p:cBhvr>
                                    </p:animEffect>
                                  </p:childTnLst>
                                </p:cTn>
                              </p:par>
                              <p:par>
                                <p:cTn id="96" presetID="10" presetClass="entr" presetSubtype="0" fill="hold" nodeType="withEffect">
                                  <p:stCondLst>
                                    <p:cond delay="7000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99"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
          <p:cNvSpPr>
            <a:spLocks noGrp="1"/>
          </p:cNvSpPr>
          <p:nvPr>
            <p:ph type="ftr" sz="quarter" idx="11"/>
          </p:nvPr>
        </p:nvSpPr>
        <p:spPr>
          <a:xfrm>
            <a:off x="368936" y="6233664"/>
            <a:ext cx="2149412" cy="382926"/>
          </a:xfrm>
          <a:solidFill>
            <a:schemeClr val="accent2">
              <a:lumMod val="20000"/>
              <a:lumOff val="80000"/>
            </a:schemeClr>
          </a:solidFill>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نشاط عاطفي - اجتماعي</a:t>
            </a:r>
            <a:endParaRPr kumimoji="0" lang="en-US" sz="2000" b="0" i="0" u="none" strike="noStrike" kern="1200" cap="all"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40" name="Content Placeholder 11" descr="A picture containing room&#10;&#10;Description automatically generated">
            <a:extLst>
              <a:ext uri="{FF2B5EF4-FFF2-40B4-BE49-F238E27FC236}">
                <a16:creationId xmlns:a16="http://schemas.microsoft.com/office/drawing/2014/main" id="{58B63761-39CC-465B-8D88-E74F47058BB8}"/>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1773991" y="1244079"/>
            <a:ext cx="1548374" cy="1548374"/>
          </a:xfrm>
        </p:spPr>
      </p:pic>
      <p:pic>
        <p:nvPicPr>
          <p:cNvPr id="41" name="Picture 40" descr="A picture containing clock&#10;&#10;Description automatically generated">
            <a:extLst>
              <a:ext uri="{FF2B5EF4-FFF2-40B4-BE49-F238E27FC236}">
                <a16:creationId xmlns:a16="http://schemas.microsoft.com/office/drawing/2014/main" id="{29AE58BC-12BD-4331-8D49-9DCC9F706E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7108" y="3936437"/>
            <a:ext cx="1545336" cy="1545336"/>
          </a:xfrm>
          <a:prstGeom prst="rect">
            <a:avLst/>
          </a:prstGeom>
        </p:spPr>
      </p:pic>
      <p:pic>
        <p:nvPicPr>
          <p:cNvPr id="42" name="Picture 41" descr="A close up of a logo&#10;&#10;Description automatically generated">
            <a:extLst>
              <a:ext uri="{FF2B5EF4-FFF2-40B4-BE49-F238E27FC236}">
                <a16:creationId xmlns:a16="http://schemas.microsoft.com/office/drawing/2014/main" id="{369A0E63-92C5-491F-9F84-D0961E81277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94069" y="1249932"/>
            <a:ext cx="1548375" cy="1548375"/>
          </a:xfrm>
          <a:prstGeom prst="rect">
            <a:avLst/>
          </a:prstGeom>
        </p:spPr>
      </p:pic>
      <p:pic>
        <p:nvPicPr>
          <p:cNvPr id="43" name="Picture 42" descr="A picture containing drawing, clock&#10;&#10;Description automatically generated">
            <a:extLst>
              <a:ext uri="{FF2B5EF4-FFF2-40B4-BE49-F238E27FC236}">
                <a16:creationId xmlns:a16="http://schemas.microsoft.com/office/drawing/2014/main" id="{024FD01F-2B88-49D9-A694-29A2210B5A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73991" y="3874093"/>
            <a:ext cx="1545336" cy="1545336"/>
          </a:xfrm>
          <a:prstGeom prst="rect">
            <a:avLst/>
          </a:prstGeom>
        </p:spPr>
      </p:pic>
      <p:pic>
        <p:nvPicPr>
          <p:cNvPr id="44" name="Picture 43">
            <a:extLst>
              <a:ext uri="{FF2B5EF4-FFF2-40B4-BE49-F238E27FC236}">
                <a16:creationId xmlns:a16="http://schemas.microsoft.com/office/drawing/2014/main" id="{A2D7C47B-EF08-41DA-BA4F-A6C48EBAA69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321813" y="1244079"/>
            <a:ext cx="1548374" cy="1548374"/>
          </a:xfrm>
          <a:prstGeom prst="rect">
            <a:avLst/>
          </a:prstGeom>
        </p:spPr>
      </p:pic>
      <p:pic>
        <p:nvPicPr>
          <p:cNvPr id="45" name="Picture 44">
            <a:extLst>
              <a:ext uri="{FF2B5EF4-FFF2-40B4-BE49-F238E27FC236}">
                <a16:creationId xmlns:a16="http://schemas.microsoft.com/office/drawing/2014/main" id="{2EA0B293-1520-4BBC-889B-13C50ADBEC1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321811" y="3933397"/>
            <a:ext cx="1548376" cy="1548376"/>
          </a:xfrm>
          <a:prstGeom prst="rect">
            <a:avLst/>
          </a:prstGeom>
        </p:spPr>
      </p:pic>
      <p:sp>
        <p:nvSpPr>
          <p:cNvPr id="46" name="TextBox 45">
            <a:extLst>
              <a:ext uri="{FF2B5EF4-FFF2-40B4-BE49-F238E27FC236}">
                <a16:creationId xmlns:a16="http://schemas.microsoft.com/office/drawing/2014/main" id="{E76661AA-9F98-4132-B8CE-CCDBF9DF2590}"/>
              </a:ext>
            </a:extLst>
          </p:cNvPr>
          <p:cNvSpPr txBox="1"/>
          <p:nvPr/>
        </p:nvSpPr>
        <p:spPr>
          <a:xfrm>
            <a:off x="8409670" y="2975569"/>
            <a:ext cx="2472037"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1997075" algn="l"/>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سَعيدٌ</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سَعيدَةٌ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7" name="TextBox 46">
            <a:extLst>
              <a:ext uri="{FF2B5EF4-FFF2-40B4-BE49-F238E27FC236}">
                <a16:creationId xmlns:a16="http://schemas.microsoft.com/office/drawing/2014/main" id="{A1195A75-7130-494C-BA0B-FBC858B452FE}"/>
              </a:ext>
            </a:extLst>
          </p:cNvPr>
          <p:cNvSpPr txBox="1"/>
          <p:nvPr/>
        </p:nvSpPr>
        <p:spPr>
          <a:xfrm>
            <a:off x="4886801" y="2969714"/>
            <a:ext cx="2529840"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حَزينٌ</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حَزينةٌ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8" name="TextBox 47">
            <a:extLst>
              <a:ext uri="{FF2B5EF4-FFF2-40B4-BE49-F238E27FC236}">
                <a16:creationId xmlns:a16="http://schemas.microsoft.com/office/drawing/2014/main" id="{568529CF-37C0-4C9F-8D40-B77B6AC47F3A}"/>
              </a:ext>
            </a:extLst>
          </p:cNvPr>
          <p:cNvSpPr txBox="1"/>
          <p:nvPr/>
        </p:nvSpPr>
        <p:spPr>
          <a:xfrm>
            <a:off x="8480010" y="5519581"/>
            <a:ext cx="2472037"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مُتَحَمِّسٌ     مُتَحمِّسَةٌ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49" name="TextBox 48">
            <a:extLst>
              <a:ext uri="{FF2B5EF4-FFF2-40B4-BE49-F238E27FC236}">
                <a16:creationId xmlns:a16="http://schemas.microsoft.com/office/drawing/2014/main" id="{13C6612B-4F5E-4719-9AD7-DE39E3B5AE04}"/>
              </a:ext>
            </a:extLst>
          </p:cNvPr>
          <p:cNvSpPr txBox="1"/>
          <p:nvPr/>
        </p:nvSpPr>
        <p:spPr>
          <a:xfrm>
            <a:off x="4828756" y="5605647"/>
            <a:ext cx="2529840"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2292350" algn="l"/>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خائِفٌ</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خائِفَةٌ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sp>
        <p:nvSpPr>
          <p:cNvPr id="50" name="TextBox 49">
            <a:extLst>
              <a:ext uri="{FF2B5EF4-FFF2-40B4-BE49-F238E27FC236}">
                <a16:creationId xmlns:a16="http://schemas.microsoft.com/office/drawing/2014/main" id="{D7B90731-7DA4-4C1A-81FE-5D84CBFC670D}"/>
              </a:ext>
            </a:extLst>
          </p:cNvPr>
          <p:cNvSpPr txBox="1"/>
          <p:nvPr/>
        </p:nvSpPr>
        <p:spPr>
          <a:xfrm>
            <a:off x="1330266" y="2969077"/>
            <a:ext cx="2482300" cy="8002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غاضِبٌ      غاضِبَةٌ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ar-LB" sz="1800" b="0" i="0" u="none" strike="noStrike" kern="1200" cap="none" spc="0" normalizeH="0" baseline="0" noProof="0" dirty="0">
                <a:ln>
                  <a:noFill/>
                </a:ln>
                <a:solidFill>
                  <a:srgbClr val="4A66AC"/>
                </a:solidFill>
                <a:effectLst/>
                <a:uLnTx/>
                <a:uFillTx/>
                <a:latin typeface="TheMixArabic Light" panose="020B0302050302020203" pitchFamily="34" charset="-78"/>
                <a:ea typeface="+mn-ea"/>
                <a:cs typeface="TheMixArabic Light" panose="020B0302050302020203" pitchFamily="34" charset="-78"/>
              </a:rPr>
              <a:t>            </a:t>
            </a:r>
            <a:endParaRPr kumimoji="0" lang="en-US" sz="1800" b="0" i="0" u="none" strike="noStrike" kern="0" cap="none" spc="0" normalizeH="0" baseline="0" noProof="0" dirty="0">
              <a:ln>
                <a:noFill/>
              </a:ln>
              <a:solidFill>
                <a:srgbClr val="4A66AC"/>
              </a:solidFill>
              <a:effectLst/>
              <a:uLnTx/>
              <a:uFillTx/>
              <a:latin typeface="TheMixArabic Light" panose="020B0302050302020203" pitchFamily="34" charset="-78"/>
              <a:ea typeface="+mn-ea"/>
              <a:cs typeface="TheMixArabic Light" panose="020B0302050302020203" pitchFamily="34" charset="-78"/>
            </a:endParaRPr>
          </a:p>
        </p:txBody>
      </p:sp>
      <p:sp>
        <p:nvSpPr>
          <p:cNvPr id="51" name="TextBox 50">
            <a:extLst>
              <a:ext uri="{FF2B5EF4-FFF2-40B4-BE49-F238E27FC236}">
                <a16:creationId xmlns:a16="http://schemas.microsoft.com/office/drawing/2014/main" id="{23220BB2-ACC0-4B72-BAC8-F572D3D0E919}"/>
              </a:ext>
            </a:extLst>
          </p:cNvPr>
          <p:cNvSpPr txBox="1"/>
          <p:nvPr/>
        </p:nvSpPr>
        <p:spPr>
          <a:xfrm>
            <a:off x="1544813" y="5557238"/>
            <a:ext cx="2003691" cy="5232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فَخورٌ</a:t>
            </a:r>
            <a:r>
              <a:rPr kumimoji="0" lang="ar-LB" sz="2800" b="0" i="0" u="none" strike="noStrike" kern="120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       </a:t>
            </a:r>
            <a:r>
              <a:rPr kumimoji="0" lang="ar-LB"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rPr>
              <a:t>فَخورَةٌ</a:t>
            </a:r>
            <a:endParaRPr kumimoji="0" lang="en-US" sz="2800" b="0" i="0" u="none" strike="noStrike" kern="0" cap="none" spc="0" normalizeH="0" baseline="0" noProof="0" dirty="0">
              <a:ln>
                <a:noFill/>
              </a:ln>
              <a:solidFill>
                <a:srgbClr val="4A66AC"/>
              </a:solidFill>
              <a:effectLst/>
              <a:uLnTx/>
              <a:uFillTx/>
              <a:latin typeface="Adobe Arabic" panose="02040503050201020203" pitchFamily="18" charset="-78"/>
              <a:ea typeface="+mn-ea"/>
              <a:cs typeface="Adobe Arabic" panose="02040503050201020203" pitchFamily="18" charset="-78"/>
            </a:endParaRPr>
          </a:p>
        </p:txBody>
      </p:sp>
      <p:pic>
        <p:nvPicPr>
          <p:cNvPr id="16" name="4_الباء">
            <a:hlinkClick r:id="" action="ppaction://media"/>
            <a:extLst>
              <a:ext uri="{FF2B5EF4-FFF2-40B4-BE49-F238E27FC236}">
                <a16:creationId xmlns:a16="http://schemas.microsoft.com/office/drawing/2014/main" id="{79C868DA-C488-4FEF-A36F-41B72C47B14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886801" y="6080458"/>
            <a:ext cx="487363" cy="487363"/>
          </a:xfrm>
          <a:prstGeom prst="rect">
            <a:avLst/>
          </a:prstGeom>
        </p:spPr>
      </p:pic>
      <p:sp>
        <p:nvSpPr>
          <p:cNvPr id="18" name="Rectangle 17">
            <a:extLst>
              <a:ext uri="{FF2B5EF4-FFF2-40B4-BE49-F238E27FC236}">
                <a16:creationId xmlns:a16="http://schemas.microsoft.com/office/drawing/2014/main" id="{76CF24AE-6B4F-4701-B614-E2C38C55C187}"/>
              </a:ext>
            </a:extLst>
          </p:cNvPr>
          <p:cNvSpPr/>
          <p:nvPr/>
        </p:nvSpPr>
        <p:spPr>
          <a:xfrm>
            <a:off x="10573297" y="6088559"/>
            <a:ext cx="364202" cy="769441"/>
          </a:xfrm>
          <a:prstGeom prst="rect">
            <a:avLst/>
          </a:prstGeom>
        </p:spPr>
        <p:txBody>
          <a:bodyPr wrap="none"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LB" sz="4400" b="1" dirty="0">
                <a:solidFill>
                  <a:srgbClr val="C00000"/>
                </a:solidFill>
                <a:latin typeface="Adobe Arabic" panose="02040503050201020203" pitchFamily="18" charset="-78"/>
                <a:cs typeface="Adobe Arabic" panose="02040503050201020203" pitchFamily="18" charset="-78"/>
              </a:rPr>
              <a:t>ر</a:t>
            </a:r>
            <a:endParaRPr lang="en-US" sz="4400" dirty="0">
              <a:solidFill>
                <a:srgbClr val="C0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746342662"/>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71" fill="hold"/>
                                        <p:tgtEl>
                                          <p:spTgt spid="16"/>
                                        </p:tgtEl>
                                      </p:cBhvr>
                                    </p:cmd>
                                  </p:childTnLst>
                                </p:cTn>
                              </p:par>
                              <p:par>
                                <p:cTn id="7" presetID="10" presetClass="entr" presetSubtype="0" fill="hold" nodeType="withEffect">
                                  <p:stCondLst>
                                    <p:cond delay="500"/>
                                  </p:stCondLst>
                                  <p:childTnLst>
                                    <p:set>
                                      <p:cBhvr>
                                        <p:cTn id="8" dur="1" fill="hold">
                                          <p:stCondLst>
                                            <p:cond delay="0"/>
                                          </p:stCondLst>
                                        </p:cTn>
                                        <p:tgtEl>
                                          <p:spTgt spid="42"/>
                                        </p:tgtEl>
                                        <p:attrNameLst>
                                          <p:attrName>style.visibility</p:attrName>
                                        </p:attrNameLst>
                                      </p:cBhvr>
                                      <p:to>
                                        <p:strVal val="visible"/>
                                      </p:to>
                                    </p:set>
                                    <p:animEffect transition="in" filter="fade">
                                      <p:cBhvr>
                                        <p:cTn id="9" dur="500"/>
                                        <p:tgtEl>
                                          <p:spTgt spid="42"/>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par>
                                <p:cTn id="13" presetID="10" presetClass="entr" presetSubtype="0" fill="hold" nodeType="withEffect">
                                  <p:stCondLst>
                                    <p:cond delay="450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4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nodeType="withEffect">
                                  <p:stCondLst>
                                    <p:cond delay="85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850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nodeType="withEffect">
                                  <p:stCondLst>
                                    <p:cond delay="12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1275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nodeType="withEffect">
                                  <p:stCondLst>
                                    <p:cond delay="1800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180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nodeType="withEffect">
                                  <p:stCondLst>
                                    <p:cond delay="2225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2225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3" fill="hold" display="0">
                  <p:stCondLst>
                    <p:cond delay="indefinite"/>
                  </p:stCondLst>
                  <p:endCondLst>
                    <p:cond evt="onStopAudio" delay="0">
                      <p:tgtEl>
                        <p:sldTgt/>
                      </p:tgtEl>
                    </p:cond>
                  </p:endCondLst>
                </p:cTn>
                <p:tgtEl>
                  <p:spTgt spid="16"/>
                </p:tgtEl>
              </p:cMediaNode>
            </p:audio>
          </p:childTnLst>
        </p:cTn>
      </p:par>
    </p:tnLst>
    <p:bldLst>
      <p:bldP spid="46" grpId="0"/>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C327E868-724A-4DC6-B9E9-B4215003C001}"/>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253200" y="1865165"/>
            <a:ext cx="1993859" cy="4480560"/>
          </a:xfrm>
          <a:prstGeom prst="rect">
            <a:avLst/>
          </a:prstGeom>
        </p:spPr>
      </p:pic>
      <p:pic>
        <p:nvPicPr>
          <p:cNvPr id="7" name="Picture 6">
            <a:extLst>
              <a:ext uri="{FF2B5EF4-FFF2-40B4-BE49-F238E27FC236}">
                <a16:creationId xmlns:a16="http://schemas.microsoft.com/office/drawing/2014/main" id="{33EE7B2F-2A18-4567-A4BD-94B7BD640D31}"/>
              </a:ext>
            </a:extLst>
          </p:cNvPr>
          <p:cNvPicPr>
            <a:picLocks noChangeAspect="1"/>
          </p:cNvPicPr>
          <p:nvPr/>
        </p:nvPicPr>
        <p:blipFill>
          <a:blip r:embed="rId24" cstate="print">
            <a:extLst>
              <a:ext uri="{28A0092B-C50C-407E-A947-70E740481C1C}">
                <a14:useLocalDpi xmlns:a14="http://schemas.microsoft.com/office/drawing/2010/main" val="0"/>
              </a:ext>
            </a:extLst>
          </a:blip>
          <a:srcRect/>
          <a:stretch/>
        </p:blipFill>
        <p:spPr>
          <a:xfrm>
            <a:off x="851587" y="1925675"/>
            <a:ext cx="2693726" cy="4480519"/>
          </a:xfrm>
          <a:prstGeom prst="rect">
            <a:avLst/>
          </a:prstGeom>
        </p:spPr>
      </p:pic>
      <p:pic>
        <p:nvPicPr>
          <p:cNvPr id="8" name="ألمس أنفك Jane">
            <a:hlinkClick r:id="" action="ppaction://media"/>
            <a:extLst>
              <a:ext uri="{FF2B5EF4-FFF2-40B4-BE49-F238E27FC236}">
                <a16:creationId xmlns:a16="http://schemas.microsoft.com/office/drawing/2014/main" id="{0F6D38E1-3614-4223-89C2-089CDE5E4199}"/>
              </a:ext>
            </a:extLst>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271265" y="5541995"/>
            <a:ext cx="559797" cy="559797"/>
          </a:xfrm>
          <a:prstGeom prst="rect">
            <a:avLst/>
          </a:prstGeom>
        </p:spPr>
      </p:pic>
      <p:pic>
        <p:nvPicPr>
          <p:cNvPr id="10" name="Picture 9">
            <a:extLst>
              <a:ext uri="{FF2B5EF4-FFF2-40B4-BE49-F238E27FC236}">
                <a16:creationId xmlns:a16="http://schemas.microsoft.com/office/drawing/2014/main" id="{57EB8A00-43C1-42B0-B0C6-CB2C524A4330}"/>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742307" y="1861893"/>
            <a:ext cx="2693726" cy="4480519"/>
          </a:xfrm>
          <a:prstGeom prst="rect">
            <a:avLst/>
          </a:prstGeom>
        </p:spPr>
      </p:pic>
      <p:pic>
        <p:nvPicPr>
          <p:cNvPr id="12" name="Picture 11">
            <a:extLst>
              <a:ext uri="{FF2B5EF4-FFF2-40B4-BE49-F238E27FC236}">
                <a16:creationId xmlns:a16="http://schemas.microsoft.com/office/drawing/2014/main" id="{20298C77-DD61-4970-B3A5-8CDA239DAF3A}"/>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58127" y="1906072"/>
            <a:ext cx="1993859" cy="4480536"/>
          </a:xfrm>
          <a:prstGeom prst="rect">
            <a:avLst/>
          </a:prstGeom>
        </p:spPr>
      </p:pic>
      <p:pic>
        <p:nvPicPr>
          <p:cNvPr id="16" name="Picture 15">
            <a:extLst>
              <a:ext uri="{FF2B5EF4-FFF2-40B4-BE49-F238E27FC236}">
                <a16:creationId xmlns:a16="http://schemas.microsoft.com/office/drawing/2014/main" id="{147C19A8-5876-47C4-9C69-82C16B21C35B}"/>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44980" y="1913909"/>
            <a:ext cx="2693750" cy="4480560"/>
          </a:xfrm>
          <a:prstGeom prst="rect">
            <a:avLst/>
          </a:prstGeom>
        </p:spPr>
      </p:pic>
      <p:pic>
        <p:nvPicPr>
          <p:cNvPr id="18" name="Picture 17">
            <a:extLst>
              <a:ext uri="{FF2B5EF4-FFF2-40B4-BE49-F238E27FC236}">
                <a16:creationId xmlns:a16="http://schemas.microsoft.com/office/drawing/2014/main" id="{C22B5532-A209-45EB-B435-5677E044FF4D}"/>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26260" y="1902031"/>
            <a:ext cx="1993859" cy="4480536"/>
          </a:xfrm>
          <a:prstGeom prst="rect">
            <a:avLst/>
          </a:prstGeom>
        </p:spPr>
      </p:pic>
      <p:pic>
        <p:nvPicPr>
          <p:cNvPr id="19" name="طبطب على رأسك Jane">
            <a:hlinkClick r:id="" action="ppaction://media"/>
            <a:extLst>
              <a:ext uri="{FF2B5EF4-FFF2-40B4-BE49-F238E27FC236}">
                <a16:creationId xmlns:a16="http://schemas.microsoft.com/office/drawing/2014/main" id="{1CACA55C-F601-469F-80B7-FD620592AF8B}"/>
              </a:ext>
            </a:extLst>
          </p:cNvPr>
          <p:cNvPicPr>
            <a:picLocks noChangeAspect="1"/>
          </p:cNvPicPr>
          <p:nvPr>
            <a:audioFile r:link="rId4"/>
            <p:extLst>
              <p:ext uri="{DAA4B4D4-6D71-4841-9C94-3DE7FCFB9230}">
                <p14:media xmlns:p14="http://schemas.microsoft.com/office/powerpoint/2010/main" r:embed="rId3"/>
              </p:ext>
            </p:extLst>
          </p:nvPr>
        </p:nvPicPr>
        <p:blipFill>
          <a:blip r:embed="rId25"/>
          <a:stretch>
            <a:fillRect/>
          </a:stretch>
        </p:blipFill>
        <p:spPr>
          <a:xfrm>
            <a:off x="627255" y="6444889"/>
            <a:ext cx="353041" cy="353041"/>
          </a:xfrm>
          <a:prstGeom prst="rect">
            <a:avLst/>
          </a:prstGeom>
        </p:spPr>
      </p:pic>
      <p:pic>
        <p:nvPicPr>
          <p:cNvPr id="21" name="Picture 20">
            <a:extLst>
              <a:ext uri="{FF2B5EF4-FFF2-40B4-BE49-F238E27FC236}">
                <a16:creationId xmlns:a16="http://schemas.microsoft.com/office/drawing/2014/main" id="{8E532C86-C203-4330-ADB3-4962C73EDC11}"/>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5045073" y="1941508"/>
            <a:ext cx="2480527" cy="4480560"/>
          </a:xfrm>
          <a:prstGeom prst="rect">
            <a:avLst/>
          </a:prstGeom>
        </p:spPr>
      </p:pic>
      <p:pic>
        <p:nvPicPr>
          <p:cNvPr id="23" name="Picture 22" descr="A close up of a logo&#10;&#10;Description automatically generated">
            <a:extLst>
              <a:ext uri="{FF2B5EF4-FFF2-40B4-BE49-F238E27FC236}">
                <a16:creationId xmlns:a16="http://schemas.microsoft.com/office/drawing/2014/main" id="{0EC73E98-59B3-4118-A788-B0188845860A}"/>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57914" y="1937359"/>
            <a:ext cx="2892274" cy="4480560"/>
          </a:xfrm>
          <a:prstGeom prst="rect">
            <a:avLst/>
          </a:prstGeom>
        </p:spPr>
      </p:pic>
      <p:pic>
        <p:nvPicPr>
          <p:cNvPr id="24" name="اقفز في مكانك Jane">
            <a:hlinkClick r:id="" action="ppaction://media"/>
            <a:extLst>
              <a:ext uri="{FF2B5EF4-FFF2-40B4-BE49-F238E27FC236}">
                <a16:creationId xmlns:a16="http://schemas.microsoft.com/office/drawing/2014/main" id="{F79D84B8-5AFF-40AE-B821-BE3575D736DA}"/>
              </a:ext>
            </a:extLst>
          </p:cNvPr>
          <p:cNvPicPr>
            <a:picLocks noChangeAspect="1"/>
          </p:cNvPicPr>
          <p:nvPr>
            <a:audioFile r:link="rId6"/>
            <p:extLst>
              <p:ext uri="{DAA4B4D4-6D71-4841-9C94-3DE7FCFB9230}">
                <p14:media xmlns:p14="http://schemas.microsoft.com/office/powerpoint/2010/main" r:embed="rId5"/>
              </p:ext>
            </p:extLst>
          </p:nvPr>
        </p:nvPicPr>
        <p:blipFill>
          <a:blip r:embed="rId25"/>
          <a:stretch>
            <a:fillRect/>
          </a:stretch>
        </p:blipFill>
        <p:spPr>
          <a:xfrm>
            <a:off x="521712" y="6216158"/>
            <a:ext cx="353041" cy="353041"/>
          </a:xfrm>
          <a:prstGeom prst="rect">
            <a:avLst/>
          </a:prstGeom>
        </p:spPr>
      </p:pic>
      <p:pic>
        <p:nvPicPr>
          <p:cNvPr id="41" name="Picture 40">
            <a:extLst>
              <a:ext uri="{FF2B5EF4-FFF2-40B4-BE49-F238E27FC236}">
                <a16:creationId xmlns:a16="http://schemas.microsoft.com/office/drawing/2014/main" id="{AE2F27A3-05DE-4D60-82C7-98AD4E568A22}"/>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34651" y="1947415"/>
            <a:ext cx="2693750" cy="4480560"/>
          </a:xfrm>
          <a:prstGeom prst="rect">
            <a:avLst/>
          </a:prstGeom>
        </p:spPr>
      </p:pic>
      <p:pic>
        <p:nvPicPr>
          <p:cNvPr id="42" name="Picture 41">
            <a:extLst>
              <a:ext uri="{FF2B5EF4-FFF2-40B4-BE49-F238E27FC236}">
                <a16:creationId xmlns:a16="http://schemas.microsoft.com/office/drawing/2014/main" id="{6B69DA6C-E843-47C0-A889-1B5563496C18}"/>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301737" y="1909478"/>
            <a:ext cx="1993859" cy="4480536"/>
          </a:xfrm>
          <a:prstGeom prst="rect">
            <a:avLst/>
          </a:prstGeom>
        </p:spPr>
      </p:pic>
      <p:pic>
        <p:nvPicPr>
          <p:cNvPr id="44" name="Picture 43" descr="A close up of a logo&#10;&#10;Description automatically generated">
            <a:extLst>
              <a:ext uri="{FF2B5EF4-FFF2-40B4-BE49-F238E27FC236}">
                <a16:creationId xmlns:a16="http://schemas.microsoft.com/office/drawing/2014/main" id="{5E9CA16A-6B39-4B03-80B8-D3CE3D3A0C23}"/>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961795" y="1646527"/>
            <a:ext cx="2394743" cy="4728249"/>
          </a:xfrm>
          <a:prstGeom prst="rect">
            <a:avLst/>
          </a:prstGeom>
        </p:spPr>
      </p:pic>
      <p:pic>
        <p:nvPicPr>
          <p:cNvPr id="46" name="Picture 45" descr="A picture containing drawing&#10;&#10;Description automatically generated">
            <a:extLst>
              <a:ext uri="{FF2B5EF4-FFF2-40B4-BE49-F238E27FC236}">
                <a16:creationId xmlns:a16="http://schemas.microsoft.com/office/drawing/2014/main" id="{9F2A3BF6-23DB-4C70-A4B1-26A8A6FACA70}"/>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92545" y="1867390"/>
            <a:ext cx="2559392" cy="4603877"/>
          </a:xfrm>
          <a:prstGeom prst="rect">
            <a:avLst/>
          </a:prstGeom>
        </p:spPr>
      </p:pic>
      <p:pic>
        <p:nvPicPr>
          <p:cNvPr id="49" name="ضع يديك على الرأس Jane">
            <a:hlinkClick r:id="" action="ppaction://media"/>
            <a:extLst>
              <a:ext uri="{FF2B5EF4-FFF2-40B4-BE49-F238E27FC236}">
                <a16:creationId xmlns:a16="http://schemas.microsoft.com/office/drawing/2014/main" id="{A39745CC-7EF4-47F8-9C00-B167E7EF7944}"/>
              </a:ext>
            </a:extLst>
          </p:cNvPr>
          <p:cNvPicPr>
            <a:picLocks noChangeAspect="1"/>
          </p:cNvPicPr>
          <p:nvPr>
            <a:audioFile r:link="rId8"/>
            <p:extLst>
              <p:ext uri="{DAA4B4D4-6D71-4841-9C94-3DE7FCFB9230}">
                <p14:media xmlns:p14="http://schemas.microsoft.com/office/powerpoint/2010/main" r:embed="rId7"/>
              </p:ext>
            </p:extLst>
          </p:nvPr>
        </p:nvPicPr>
        <p:blipFill>
          <a:blip r:embed="rId25"/>
          <a:stretch>
            <a:fillRect/>
          </a:stretch>
        </p:blipFill>
        <p:spPr>
          <a:xfrm>
            <a:off x="8773309" y="6222571"/>
            <a:ext cx="353041" cy="353041"/>
          </a:xfrm>
          <a:prstGeom prst="rect">
            <a:avLst/>
          </a:prstGeom>
        </p:spPr>
      </p:pic>
      <p:pic>
        <p:nvPicPr>
          <p:cNvPr id="51" name="Picture 50">
            <a:extLst>
              <a:ext uri="{FF2B5EF4-FFF2-40B4-BE49-F238E27FC236}">
                <a16:creationId xmlns:a16="http://schemas.microsoft.com/office/drawing/2014/main" id="{DE8F009F-96D7-40CA-828B-249CFB100EDB}"/>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31187" y="1906651"/>
            <a:ext cx="1993859" cy="4480536"/>
          </a:xfrm>
          <a:prstGeom prst="rect">
            <a:avLst/>
          </a:prstGeom>
        </p:spPr>
      </p:pic>
      <p:pic>
        <p:nvPicPr>
          <p:cNvPr id="52" name="Picture 51">
            <a:extLst>
              <a:ext uri="{FF2B5EF4-FFF2-40B4-BE49-F238E27FC236}">
                <a16:creationId xmlns:a16="http://schemas.microsoft.com/office/drawing/2014/main" id="{EC5AA289-FCA2-481A-BBC5-B01AC718E321}"/>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920496" y="1986993"/>
            <a:ext cx="2693750" cy="4480560"/>
          </a:xfrm>
          <a:prstGeom prst="rect">
            <a:avLst/>
          </a:prstGeom>
        </p:spPr>
      </p:pic>
      <p:pic>
        <p:nvPicPr>
          <p:cNvPr id="55" name="دوروا في المكان Jane">
            <a:hlinkClick r:id="" action="ppaction://media"/>
            <a:extLst>
              <a:ext uri="{FF2B5EF4-FFF2-40B4-BE49-F238E27FC236}">
                <a16:creationId xmlns:a16="http://schemas.microsoft.com/office/drawing/2014/main" id="{593C1F48-AE0A-4F93-AF69-B00A2F885526}"/>
              </a:ext>
            </a:extLst>
          </p:cNvPr>
          <p:cNvPicPr>
            <a:picLocks noChangeAspect="1"/>
          </p:cNvPicPr>
          <p:nvPr>
            <a:audioFile r:link="rId10"/>
            <p:extLst>
              <p:ext uri="{DAA4B4D4-6D71-4841-9C94-3DE7FCFB9230}">
                <p14:media xmlns:p14="http://schemas.microsoft.com/office/powerpoint/2010/main" r:embed="rId9"/>
              </p:ext>
            </p:extLst>
          </p:nvPr>
        </p:nvPicPr>
        <p:blipFill>
          <a:blip r:embed="rId25"/>
          <a:stretch>
            <a:fillRect/>
          </a:stretch>
        </p:blipFill>
        <p:spPr>
          <a:xfrm>
            <a:off x="8892803" y="6294747"/>
            <a:ext cx="353041" cy="353041"/>
          </a:xfrm>
          <a:prstGeom prst="rect">
            <a:avLst/>
          </a:prstGeom>
        </p:spPr>
      </p:pic>
      <p:pic>
        <p:nvPicPr>
          <p:cNvPr id="56" name="Picture 55">
            <a:extLst>
              <a:ext uri="{FF2B5EF4-FFF2-40B4-BE49-F238E27FC236}">
                <a16:creationId xmlns:a16="http://schemas.microsoft.com/office/drawing/2014/main" id="{A2919B42-D2A3-47C1-B537-849084B058B9}"/>
              </a:ext>
            </a:extLst>
          </p:cNvPr>
          <p:cNvPicPr>
            <a:picLocks noChangeAspect="1"/>
          </p:cNvPicPr>
          <p:nvPr/>
        </p:nvPicPr>
        <p:blipFill>
          <a:blip r:embed="rId32" cstate="print">
            <a:extLst>
              <a:ext uri="{28A0092B-C50C-407E-A947-70E740481C1C}">
                <a14:useLocalDpi xmlns:a14="http://schemas.microsoft.com/office/drawing/2010/main" val="0"/>
              </a:ext>
            </a:extLst>
          </a:blip>
          <a:srcRect/>
          <a:stretch/>
        </p:blipFill>
        <p:spPr>
          <a:xfrm>
            <a:off x="4631260" y="1395584"/>
            <a:ext cx="3138026" cy="5029438"/>
          </a:xfrm>
          <a:prstGeom prst="rect">
            <a:avLst/>
          </a:prstGeom>
        </p:spPr>
      </p:pic>
      <p:pic>
        <p:nvPicPr>
          <p:cNvPr id="57" name="Picture 56">
            <a:extLst>
              <a:ext uri="{FF2B5EF4-FFF2-40B4-BE49-F238E27FC236}">
                <a16:creationId xmlns:a16="http://schemas.microsoft.com/office/drawing/2014/main" id="{45B5DCBB-FB7E-446A-814C-44AA581AD469}"/>
              </a:ext>
            </a:extLst>
          </p:cNvPr>
          <p:cNvPicPr>
            <a:picLocks noChangeAspect="1"/>
          </p:cNvPicPr>
          <p:nvPr/>
        </p:nvPicPr>
        <p:blipFill>
          <a:blip r:embed="rId33" cstate="print">
            <a:extLst>
              <a:ext uri="{28A0092B-C50C-407E-A947-70E740481C1C}">
                <a14:useLocalDpi xmlns:a14="http://schemas.microsoft.com/office/drawing/2010/main" val="0"/>
              </a:ext>
            </a:extLst>
          </a:blip>
          <a:srcRect/>
          <a:stretch/>
        </p:blipFill>
        <p:spPr>
          <a:xfrm>
            <a:off x="669532" y="1906072"/>
            <a:ext cx="2905033" cy="4548192"/>
          </a:xfrm>
          <a:prstGeom prst="rect">
            <a:avLst/>
          </a:prstGeom>
        </p:spPr>
      </p:pic>
      <p:pic>
        <p:nvPicPr>
          <p:cNvPr id="25" name="ابتسم Jane">
            <a:hlinkClick r:id="" action="ppaction://media"/>
            <a:extLst>
              <a:ext uri="{FF2B5EF4-FFF2-40B4-BE49-F238E27FC236}">
                <a16:creationId xmlns:a16="http://schemas.microsoft.com/office/drawing/2014/main" id="{1CF3FFBF-2D3A-4485-BC7D-D16ECEA0A1B4}"/>
              </a:ext>
            </a:extLst>
          </p:cNvPr>
          <p:cNvPicPr>
            <a:picLocks noChangeAspect="1"/>
          </p:cNvPicPr>
          <p:nvPr>
            <a:audioFile r:link="rId12"/>
            <p:extLst>
              <p:ext uri="{DAA4B4D4-6D71-4841-9C94-3DE7FCFB9230}">
                <p14:media xmlns:p14="http://schemas.microsoft.com/office/powerpoint/2010/main" r:embed="rId11"/>
              </p:ext>
            </p:extLst>
          </p:nvPr>
        </p:nvPicPr>
        <p:blipFill>
          <a:blip r:embed="rId25"/>
          <a:stretch>
            <a:fillRect/>
          </a:stretch>
        </p:blipFill>
        <p:spPr>
          <a:xfrm>
            <a:off x="321218" y="5821893"/>
            <a:ext cx="353041" cy="353041"/>
          </a:xfrm>
          <a:prstGeom prst="rect">
            <a:avLst/>
          </a:prstGeom>
        </p:spPr>
      </p:pic>
      <p:pic>
        <p:nvPicPr>
          <p:cNvPr id="28" name="Picture 27">
            <a:extLst>
              <a:ext uri="{FF2B5EF4-FFF2-40B4-BE49-F238E27FC236}">
                <a16:creationId xmlns:a16="http://schemas.microsoft.com/office/drawing/2014/main" id="{93D4DD94-1C34-482A-B512-75519D21D2C5}"/>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5216796" y="1501924"/>
            <a:ext cx="2202113" cy="4948517"/>
          </a:xfrm>
          <a:prstGeom prst="rect">
            <a:avLst/>
          </a:prstGeom>
        </p:spPr>
      </p:pic>
      <p:pic>
        <p:nvPicPr>
          <p:cNvPr id="29" name="Picture 28">
            <a:extLst>
              <a:ext uri="{FF2B5EF4-FFF2-40B4-BE49-F238E27FC236}">
                <a16:creationId xmlns:a16="http://schemas.microsoft.com/office/drawing/2014/main" id="{A1A3F044-0747-4143-B18A-0BC305E9EA21}"/>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850021" y="1913910"/>
            <a:ext cx="2693749" cy="4480559"/>
          </a:xfrm>
          <a:prstGeom prst="rect">
            <a:avLst/>
          </a:prstGeom>
        </p:spPr>
      </p:pic>
      <p:pic>
        <p:nvPicPr>
          <p:cNvPr id="30" name="Picture 29">
            <a:extLst>
              <a:ext uri="{FF2B5EF4-FFF2-40B4-BE49-F238E27FC236}">
                <a16:creationId xmlns:a16="http://schemas.microsoft.com/office/drawing/2014/main" id="{FDBBE2B8-ABBF-41BD-B635-2E786B816FFC}"/>
              </a:ext>
            </a:extLst>
          </p:cNvPr>
          <p:cNvPicPr>
            <a:picLocks noChangeAspect="1"/>
          </p:cNvPicPr>
          <p:nvPr/>
        </p:nvPicPr>
        <p:blipFill>
          <a:blip r:embed="rId34" cstate="print">
            <a:extLst>
              <a:ext uri="{28A0092B-C50C-407E-A947-70E740481C1C}">
                <a14:useLocalDpi xmlns:a14="http://schemas.microsoft.com/office/drawing/2010/main" val="0"/>
              </a:ext>
            </a:extLst>
          </a:blip>
          <a:srcRect/>
          <a:stretch/>
        </p:blipFill>
        <p:spPr>
          <a:xfrm>
            <a:off x="4965372" y="1432601"/>
            <a:ext cx="2408247" cy="4924831"/>
          </a:xfrm>
          <a:prstGeom prst="rect">
            <a:avLst/>
          </a:prstGeom>
        </p:spPr>
      </p:pic>
      <p:pic>
        <p:nvPicPr>
          <p:cNvPr id="31" name="Picture 30">
            <a:extLst>
              <a:ext uri="{FF2B5EF4-FFF2-40B4-BE49-F238E27FC236}">
                <a16:creationId xmlns:a16="http://schemas.microsoft.com/office/drawing/2014/main" id="{C167DB0D-D387-45C8-BAD9-8714527A5873}"/>
              </a:ext>
            </a:extLst>
          </p:cNvPr>
          <p:cNvPicPr>
            <a:picLocks noChangeAspect="1"/>
          </p:cNvPicPr>
          <p:nvPr/>
        </p:nvPicPr>
        <p:blipFill>
          <a:blip r:embed="rId35" cstate="print">
            <a:extLst>
              <a:ext uri="{28A0092B-C50C-407E-A947-70E740481C1C}">
                <a14:useLocalDpi xmlns:a14="http://schemas.microsoft.com/office/drawing/2010/main" val="0"/>
              </a:ext>
            </a:extLst>
          </a:blip>
          <a:srcRect/>
          <a:stretch/>
        </p:blipFill>
        <p:spPr>
          <a:xfrm>
            <a:off x="960374" y="1869690"/>
            <a:ext cx="2693749" cy="4480559"/>
          </a:xfrm>
          <a:prstGeom prst="rect">
            <a:avLst/>
          </a:prstGeom>
        </p:spPr>
      </p:pic>
      <p:pic>
        <p:nvPicPr>
          <p:cNvPr id="32" name="ارجع إلى الخلف Jane">
            <a:hlinkClick r:id="" action="ppaction://media"/>
            <a:extLst>
              <a:ext uri="{FF2B5EF4-FFF2-40B4-BE49-F238E27FC236}">
                <a16:creationId xmlns:a16="http://schemas.microsoft.com/office/drawing/2014/main" id="{CB6003AD-AEDC-4543-AFE2-B64B088C6A3C}"/>
              </a:ext>
            </a:extLst>
          </p:cNvPr>
          <p:cNvPicPr>
            <a:picLocks noChangeAspect="1"/>
          </p:cNvPicPr>
          <p:nvPr>
            <a:audioFile r:link="rId14"/>
            <p:extLst>
              <p:ext uri="{DAA4B4D4-6D71-4841-9C94-3DE7FCFB9230}">
                <p14:media xmlns:p14="http://schemas.microsoft.com/office/powerpoint/2010/main" r:embed="rId13"/>
              </p:ext>
            </p:extLst>
          </p:nvPr>
        </p:nvPicPr>
        <p:blipFill>
          <a:blip r:embed="rId25"/>
          <a:stretch>
            <a:fillRect/>
          </a:stretch>
        </p:blipFill>
        <p:spPr>
          <a:xfrm>
            <a:off x="5204777" y="6166723"/>
            <a:ext cx="353041" cy="353041"/>
          </a:xfrm>
          <a:prstGeom prst="rect">
            <a:avLst/>
          </a:prstGeom>
        </p:spPr>
      </p:pic>
      <p:pic>
        <p:nvPicPr>
          <p:cNvPr id="33" name="قف إلى جانب الحائط Jane">
            <a:hlinkClick r:id="" action="ppaction://media"/>
            <a:extLst>
              <a:ext uri="{FF2B5EF4-FFF2-40B4-BE49-F238E27FC236}">
                <a16:creationId xmlns:a16="http://schemas.microsoft.com/office/drawing/2014/main" id="{0007881F-6761-4111-882C-267EC84D2891}"/>
              </a:ext>
            </a:extLst>
          </p:cNvPr>
          <p:cNvPicPr>
            <a:picLocks noChangeAspect="1"/>
          </p:cNvPicPr>
          <p:nvPr>
            <a:audioFile r:link="rId16"/>
            <p:extLst>
              <p:ext uri="{DAA4B4D4-6D71-4841-9C94-3DE7FCFB9230}">
                <p14:media xmlns:p14="http://schemas.microsoft.com/office/powerpoint/2010/main" r:embed="rId15"/>
              </p:ext>
            </p:extLst>
          </p:nvPr>
        </p:nvPicPr>
        <p:blipFill>
          <a:blip r:embed="rId25"/>
          <a:stretch>
            <a:fillRect/>
          </a:stretch>
        </p:blipFill>
        <p:spPr>
          <a:xfrm>
            <a:off x="5978481" y="6222570"/>
            <a:ext cx="353042" cy="353042"/>
          </a:xfrm>
          <a:prstGeom prst="rect">
            <a:avLst/>
          </a:prstGeom>
        </p:spPr>
      </p:pic>
      <p:pic>
        <p:nvPicPr>
          <p:cNvPr id="3" name="Picture 2" descr="A close up of a logo&#10;&#10;Description automatically generated">
            <a:extLst>
              <a:ext uri="{FF2B5EF4-FFF2-40B4-BE49-F238E27FC236}">
                <a16:creationId xmlns:a16="http://schemas.microsoft.com/office/drawing/2014/main" id="{E828F8C9-2EFF-4A98-867B-A0F84F274E13}"/>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5020176" y="1255840"/>
            <a:ext cx="2305024" cy="5179778"/>
          </a:xfrm>
          <a:prstGeom prst="rect">
            <a:avLst/>
          </a:prstGeom>
        </p:spPr>
      </p:pic>
      <p:pic>
        <p:nvPicPr>
          <p:cNvPr id="6" name="Picture 5">
            <a:extLst>
              <a:ext uri="{FF2B5EF4-FFF2-40B4-BE49-F238E27FC236}">
                <a16:creationId xmlns:a16="http://schemas.microsoft.com/office/drawing/2014/main" id="{11A6D2AC-0639-4624-A136-C35327A8B097}"/>
              </a:ext>
            </a:extLst>
          </p:cNvPr>
          <p:cNvPicPr>
            <a:picLocks noChangeAspect="1"/>
          </p:cNvPicPr>
          <p:nvPr/>
        </p:nvPicPr>
        <p:blipFill>
          <a:blip r:embed="rId37" cstate="print">
            <a:extLst>
              <a:ext uri="{28A0092B-C50C-407E-A947-70E740481C1C}">
                <a14:useLocalDpi xmlns:a14="http://schemas.microsoft.com/office/drawing/2010/main" val="0"/>
              </a:ext>
            </a:extLst>
          </a:blip>
          <a:srcRect/>
          <a:stretch/>
        </p:blipFill>
        <p:spPr>
          <a:xfrm>
            <a:off x="832257" y="1869690"/>
            <a:ext cx="2754099" cy="4580938"/>
          </a:xfrm>
          <a:prstGeom prst="rect">
            <a:avLst/>
          </a:prstGeom>
        </p:spPr>
      </p:pic>
      <p:pic>
        <p:nvPicPr>
          <p:cNvPr id="45" name="Picture 44">
            <a:extLst>
              <a:ext uri="{FF2B5EF4-FFF2-40B4-BE49-F238E27FC236}">
                <a16:creationId xmlns:a16="http://schemas.microsoft.com/office/drawing/2014/main" id="{5BC2BDCD-F270-43D6-BF07-844FFE4C4D31}"/>
              </a:ext>
            </a:extLst>
          </p:cNvPr>
          <p:cNvPicPr>
            <a:picLocks noChangeAspect="1"/>
          </p:cNvPicPr>
          <p:nvPr/>
        </p:nvPicPr>
        <p:blipFill>
          <a:blip r:embed="rId38" cstate="print">
            <a:extLst>
              <a:ext uri="{28A0092B-C50C-407E-A947-70E740481C1C}">
                <a14:useLocalDpi xmlns:a14="http://schemas.microsoft.com/office/drawing/2010/main" val="0"/>
              </a:ext>
            </a:extLst>
          </a:blip>
          <a:srcRect/>
          <a:stretch/>
        </p:blipFill>
        <p:spPr>
          <a:xfrm>
            <a:off x="5055289" y="1538416"/>
            <a:ext cx="2379749" cy="4866553"/>
          </a:xfrm>
          <a:prstGeom prst="rect">
            <a:avLst/>
          </a:prstGeom>
        </p:spPr>
      </p:pic>
      <p:pic>
        <p:nvPicPr>
          <p:cNvPr id="47" name="Picture 46">
            <a:extLst>
              <a:ext uri="{FF2B5EF4-FFF2-40B4-BE49-F238E27FC236}">
                <a16:creationId xmlns:a16="http://schemas.microsoft.com/office/drawing/2014/main" id="{AB06DCCB-F828-47C8-9A08-3987A1982BA3}"/>
              </a:ext>
            </a:extLst>
          </p:cNvPr>
          <p:cNvPicPr>
            <a:picLocks noChangeAspect="1"/>
          </p:cNvPicPr>
          <p:nvPr/>
        </p:nvPicPr>
        <p:blipFill>
          <a:blip r:embed="rId39" cstate="print">
            <a:extLst>
              <a:ext uri="{28A0092B-C50C-407E-A947-70E740481C1C}">
                <a14:useLocalDpi xmlns:a14="http://schemas.microsoft.com/office/drawing/2010/main" val="0"/>
              </a:ext>
            </a:extLst>
          </a:blip>
          <a:srcRect/>
          <a:stretch/>
        </p:blipFill>
        <p:spPr>
          <a:xfrm>
            <a:off x="733917" y="1896697"/>
            <a:ext cx="2734411" cy="4548192"/>
          </a:xfrm>
          <a:prstGeom prst="rect">
            <a:avLst/>
          </a:prstGeom>
        </p:spPr>
      </p:pic>
      <p:pic>
        <p:nvPicPr>
          <p:cNvPr id="11" name="Picture 10" descr="A close up of a logo&#10;&#10;Description automatically generated">
            <a:extLst>
              <a:ext uri="{FF2B5EF4-FFF2-40B4-BE49-F238E27FC236}">
                <a16:creationId xmlns:a16="http://schemas.microsoft.com/office/drawing/2014/main" id="{39E3D59D-BD1E-4935-82F4-3067E7F7E423}"/>
              </a:ext>
            </a:extLst>
          </p:cNvPr>
          <p:cNvPicPr>
            <a:picLocks noChangeAspect="1"/>
          </p:cNvPicPr>
          <p:nvPr/>
        </p:nvPicPr>
        <p:blipFill>
          <a:blip r:embed="rId40" cstate="print">
            <a:extLst>
              <a:ext uri="{28A0092B-C50C-407E-A947-70E740481C1C}">
                <a14:useLocalDpi xmlns:a14="http://schemas.microsoft.com/office/drawing/2010/main" val="0"/>
              </a:ext>
            </a:extLst>
          </a:blip>
          <a:stretch>
            <a:fillRect/>
          </a:stretch>
        </p:blipFill>
        <p:spPr>
          <a:xfrm>
            <a:off x="4921152" y="1291414"/>
            <a:ext cx="2259517" cy="5077514"/>
          </a:xfrm>
          <a:prstGeom prst="rect">
            <a:avLst/>
          </a:prstGeom>
        </p:spPr>
      </p:pic>
      <p:pic>
        <p:nvPicPr>
          <p:cNvPr id="14" name="Picture 13" descr="A close up of a logo&#10;&#10;Description automatically generated">
            <a:extLst>
              <a:ext uri="{FF2B5EF4-FFF2-40B4-BE49-F238E27FC236}">
                <a16:creationId xmlns:a16="http://schemas.microsoft.com/office/drawing/2014/main" id="{54DFAFEA-9AFF-4FC9-8D67-E97D647F5864}"/>
              </a:ext>
            </a:extLst>
          </p:cNvPr>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741564" y="1773256"/>
            <a:ext cx="2808624" cy="4671633"/>
          </a:xfrm>
          <a:prstGeom prst="rect">
            <a:avLst/>
          </a:prstGeom>
        </p:spPr>
      </p:pic>
      <p:pic>
        <p:nvPicPr>
          <p:cNvPr id="48" name="ليلى تقول Jane">
            <a:hlinkClick r:id="" action="ppaction://media"/>
            <a:extLst>
              <a:ext uri="{FF2B5EF4-FFF2-40B4-BE49-F238E27FC236}">
                <a16:creationId xmlns:a16="http://schemas.microsoft.com/office/drawing/2014/main" id="{90B48D12-A22F-42B7-ABB4-1B0C49171A54}"/>
              </a:ext>
            </a:extLst>
          </p:cNvPr>
          <p:cNvPicPr>
            <a:picLocks noChangeAspect="1"/>
          </p:cNvPicPr>
          <p:nvPr>
            <a:audioFile r:link="rId18"/>
            <p:extLst>
              <p:ext uri="{DAA4B4D4-6D71-4841-9C94-3DE7FCFB9230}">
                <p14:media xmlns:p14="http://schemas.microsoft.com/office/powerpoint/2010/main" r:embed="rId17"/>
              </p:ext>
            </p:extLst>
          </p:nvPr>
        </p:nvPicPr>
        <p:blipFill>
          <a:blip r:embed="rId25"/>
          <a:stretch>
            <a:fillRect/>
          </a:stretch>
        </p:blipFill>
        <p:spPr>
          <a:xfrm>
            <a:off x="9126350" y="5544524"/>
            <a:ext cx="353041" cy="353041"/>
          </a:xfrm>
          <a:prstGeom prst="rect">
            <a:avLst/>
          </a:prstGeom>
        </p:spPr>
      </p:pic>
      <p:pic>
        <p:nvPicPr>
          <p:cNvPr id="50" name="Picture 49" descr="A picture containing toy, doll&#10;&#10;Description automatically generated">
            <a:extLst>
              <a:ext uri="{FF2B5EF4-FFF2-40B4-BE49-F238E27FC236}">
                <a16:creationId xmlns:a16="http://schemas.microsoft.com/office/drawing/2014/main" id="{20B866A2-C7A9-460E-9B0A-071FE0E64BD8}"/>
              </a:ext>
            </a:extLst>
          </p:cNvPr>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072714" y="729414"/>
            <a:ext cx="2693749" cy="5672264"/>
          </a:xfrm>
          <a:prstGeom prst="rect">
            <a:avLst/>
          </a:prstGeom>
        </p:spPr>
      </p:pic>
      <p:pic>
        <p:nvPicPr>
          <p:cNvPr id="53" name="4_لام">
            <a:hlinkClick r:id="" action="ppaction://media"/>
            <a:extLst>
              <a:ext uri="{FF2B5EF4-FFF2-40B4-BE49-F238E27FC236}">
                <a16:creationId xmlns:a16="http://schemas.microsoft.com/office/drawing/2014/main" id="{4CE15EB1-46FA-422E-A442-2E10DA05E18A}"/>
              </a:ext>
            </a:extLst>
          </p:cNvPr>
          <p:cNvPicPr>
            <a:picLocks noGrp="1" noChangeAspect="1"/>
          </p:cNvPicPr>
          <p:nvPr>
            <p:ph idx="1"/>
            <a:audioFile r:link="rId19"/>
            <p:extLst>
              <p:ext uri="{DAA4B4D4-6D71-4841-9C94-3DE7FCFB9230}">
                <p14:media xmlns:p14="http://schemas.microsoft.com/office/powerpoint/2010/main" r:embed="rId20">
                  <p14:trim st="64633"/>
                </p14:media>
              </p:ext>
            </p:extLst>
          </p:nvPr>
        </p:nvPicPr>
        <p:blipFill>
          <a:blip r:embed="rId25"/>
          <a:stretch>
            <a:fillRect/>
          </a:stretch>
        </p:blipFill>
        <p:spPr>
          <a:xfrm>
            <a:off x="9961184" y="4783584"/>
            <a:ext cx="1113981" cy="1113981"/>
          </a:xfrm>
          <a:prstGeom prst="rect">
            <a:avLst/>
          </a:prstGeom>
        </p:spPr>
      </p:pic>
      <p:sp>
        <p:nvSpPr>
          <p:cNvPr id="39" name="Thought Bubble: Cloud 38">
            <a:extLst>
              <a:ext uri="{FF2B5EF4-FFF2-40B4-BE49-F238E27FC236}">
                <a16:creationId xmlns:a16="http://schemas.microsoft.com/office/drawing/2014/main" id="{7CE71882-3CD0-49BB-9F26-C0DD87900008}"/>
              </a:ext>
            </a:extLst>
          </p:cNvPr>
          <p:cNvSpPr/>
          <p:nvPr/>
        </p:nvSpPr>
        <p:spPr>
          <a:xfrm>
            <a:off x="5956879" y="729414"/>
            <a:ext cx="2614475" cy="2132855"/>
          </a:xfrm>
          <a:prstGeom prst="cloudCallout">
            <a:avLst>
              <a:gd name="adj1" fmla="val -78600"/>
              <a:gd name="adj2" fmla="val 15259"/>
            </a:avLst>
          </a:prstGeom>
          <a:noFill/>
          <a:ln>
            <a:solidFill>
              <a:schemeClr val="accent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1B57D069-3D7D-47B5-B32F-87E0E6169B39}"/>
              </a:ext>
            </a:extLst>
          </p:cNvPr>
          <p:cNvSpPr txBox="1"/>
          <p:nvPr/>
        </p:nvSpPr>
        <p:spPr>
          <a:xfrm>
            <a:off x="6142365" y="1361895"/>
            <a:ext cx="2095536" cy="707886"/>
          </a:xfrm>
          <a:prstGeom prst="rect">
            <a:avLst/>
          </a:prstGeom>
          <a:noFill/>
        </p:spPr>
        <p:txBody>
          <a:bodyPr wrap="square" rtlCol="0">
            <a:spAutoFit/>
          </a:bodyPr>
          <a:lstStyle/>
          <a:p>
            <a:r>
              <a:rPr lang="ar-LB" sz="4000" b="1" dirty="0">
                <a:solidFill>
                  <a:srgbClr val="0070C0"/>
                </a:solidFill>
                <a:latin typeface="Adobe Arabic" panose="02040503050201020203" pitchFamily="18" charset="-78"/>
                <a:cs typeface="Adobe Arabic" panose="02040503050201020203" pitchFamily="18" charset="-78"/>
              </a:rPr>
              <a:t>لـيلـى</a:t>
            </a:r>
            <a:r>
              <a:rPr lang="ar-LB" sz="4000" b="1" dirty="0">
                <a:solidFill>
                  <a:srgbClr val="C00000"/>
                </a:solidFill>
                <a:latin typeface="Adobe Arabic" panose="02040503050201020203" pitchFamily="18" charset="-78"/>
                <a:cs typeface="Adobe Arabic" panose="02040503050201020203" pitchFamily="18" charset="-78"/>
              </a:rPr>
              <a:t> </a:t>
            </a:r>
            <a:r>
              <a:rPr lang="ar-LB" sz="4000" b="1" dirty="0">
                <a:solidFill>
                  <a:srgbClr val="0070C0"/>
                </a:solidFill>
                <a:latin typeface="Adobe Arabic" panose="02040503050201020203" pitchFamily="18" charset="-78"/>
                <a:cs typeface="Adobe Arabic" panose="02040503050201020203" pitchFamily="18" charset="-78"/>
              </a:rPr>
              <a:t>تـقـول</a:t>
            </a:r>
            <a:r>
              <a:rPr lang="ar-LB" sz="4000" b="1" dirty="0">
                <a:solidFill>
                  <a:srgbClr val="C00000"/>
                </a:solidFill>
                <a:latin typeface="Adobe Arabic" panose="02040503050201020203" pitchFamily="18" charset="-78"/>
                <a:cs typeface="Adobe Arabic" panose="02040503050201020203" pitchFamily="18" charset="-78"/>
              </a:rPr>
              <a:t> </a:t>
            </a:r>
            <a:endParaRPr lang="en-GB" sz="4000" b="1" dirty="0">
              <a:solidFill>
                <a:srgbClr val="C00000"/>
              </a:solidFill>
              <a:latin typeface="Adobe Arabic" panose="02040503050201020203" pitchFamily="18" charset="-78"/>
              <a:cs typeface="Adobe Arabic" panose="02040503050201020203" pitchFamily="18" charset="-78"/>
            </a:endParaRPr>
          </a:p>
        </p:txBody>
      </p:sp>
      <p:sp>
        <p:nvSpPr>
          <p:cNvPr id="43" name="Rectangle 42">
            <a:extLst>
              <a:ext uri="{FF2B5EF4-FFF2-40B4-BE49-F238E27FC236}">
                <a16:creationId xmlns:a16="http://schemas.microsoft.com/office/drawing/2014/main" id="{9D6D8693-9B23-45DD-8736-E165433B5308}"/>
              </a:ext>
            </a:extLst>
          </p:cNvPr>
          <p:cNvSpPr/>
          <p:nvPr/>
        </p:nvSpPr>
        <p:spPr>
          <a:xfrm>
            <a:off x="10543121" y="6101925"/>
            <a:ext cx="407484" cy="707886"/>
          </a:xfrm>
          <a:prstGeom prst="rect">
            <a:avLst/>
          </a:prstGeom>
        </p:spPr>
        <p:txBody>
          <a:bodyPr wrap="none" anchor="ctr" anchorCtr="0">
            <a:spAutoFit/>
          </a:bodyPr>
          <a:lstStyle/>
          <a:p>
            <a:pPr algn="ctr"/>
            <a:r>
              <a:rPr lang="ar-LB" sz="4000" b="1" dirty="0">
                <a:solidFill>
                  <a:srgbClr val="C00000"/>
                </a:solidFill>
                <a:latin typeface="Adobe Arabic" panose="02040503050201020203" pitchFamily="18" charset="-78"/>
                <a:cs typeface="Adobe Arabic" panose="02040503050201020203" pitchFamily="18" charset="-78"/>
              </a:rPr>
              <a:t>ل</a:t>
            </a:r>
            <a:endParaRPr lang="en-US" sz="4000" dirty="0">
              <a:solidFill>
                <a:srgbClr val="C0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19252123"/>
      </p:ext>
    </p:extLst>
  </p:cSld>
  <p:clrMapOvr>
    <a:masterClrMapping/>
  </p:clrMapOvr>
  <mc:AlternateContent xmlns:mc="http://schemas.openxmlformats.org/markup-compatibility/2006" xmlns:p14="http://schemas.microsoft.com/office/powerpoint/2010/main">
    <mc:Choice Requires="p14">
      <p:transition p14:dur="10" advClick="0" advTm="88000"/>
    </mc:Choice>
    <mc:Fallback xmlns="">
      <p:transition advClick="0" advTm="8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8" fill="hold"/>
                                        <p:tgtEl>
                                          <p:spTgt spid="48"/>
                                        </p:tgtEl>
                                      </p:cBhvr>
                                    </p:cmd>
                                  </p:childTnLst>
                                </p:cTn>
                              </p:par>
                            </p:childTnLst>
                          </p:cTn>
                        </p:par>
                        <p:par>
                          <p:cTn id="7" fill="hold">
                            <p:stCondLst>
                              <p:cond delay="5048"/>
                            </p:stCondLst>
                            <p:childTnLst>
                              <p:par>
                                <p:cTn id="8" presetID="1" presetClass="mediacall" presetSubtype="0" fill="hold" nodeType="afterEffect">
                                  <p:stCondLst>
                                    <p:cond delay="0"/>
                                  </p:stCondLst>
                                  <p:childTnLst>
                                    <p:cmd type="call" cmd="playFrom(0.0)">
                                      <p:cBhvr>
                                        <p:cTn id="9" dur="6604" fill="hold"/>
                                        <p:tgtEl>
                                          <p:spTgt spid="8"/>
                                        </p:tgtEl>
                                      </p:cBhvr>
                                    </p:cmd>
                                  </p:childTnLst>
                                </p:cTn>
                              </p:par>
                              <p:par>
                                <p:cTn id="10" presetID="1"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xit" presetSubtype="0" fill="hold" nodeType="withEffect">
                                  <p:stCondLst>
                                    <p:cond delay="5000"/>
                                  </p:stCondLst>
                                  <p:childTnLst>
                                    <p:set>
                                      <p:cBhvr>
                                        <p:cTn id="15" dur="1" fill="hold">
                                          <p:stCondLst>
                                            <p:cond delay="0"/>
                                          </p:stCondLst>
                                        </p:cTn>
                                        <p:tgtEl>
                                          <p:spTgt spid="12"/>
                                        </p:tgtEl>
                                        <p:attrNameLst>
                                          <p:attrName>style.visibility</p:attrName>
                                        </p:attrNameLst>
                                      </p:cBhvr>
                                      <p:to>
                                        <p:strVal val="hidden"/>
                                      </p:to>
                                    </p:set>
                                  </p:childTnLst>
                                </p:cTn>
                              </p:par>
                              <p:par>
                                <p:cTn id="16" presetID="1" presetClass="exit" presetSubtype="0" fill="hold" nodeType="withEffect">
                                  <p:stCondLst>
                                    <p:cond delay="5000"/>
                                  </p:stCondLst>
                                  <p:childTnLst>
                                    <p:set>
                                      <p:cBhvr>
                                        <p:cTn id="17" dur="1" fill="hold">
                                          <p:stCondLst>
                                            <p:cond delay="0"/>
                                          </p:stCondLst>
                                        </p:cTn>
                                        <p:tgtEl>
                                          <p:spTgt spid="10"/>
                                        </p:tgtEl>
                                        <p:attrNameLst>
                                          <p:attrName>style.visibility</p:attrName>
                                        </p:attrNameLst>
                                      </p:cBhvr>
                                      <p:to>
                                        <p:strVal val="hidden"/>
                                      </p:to>
                                    </p:set>
                                  </p:childTnLst>
                                </p:cTn>
                              </p:par>
                              <p:par>
                                <p:cTn id="18" presetID="1" presetClass="entr" presetSubtype="0" fill="hold" nodeType="withEffect">
                                  <p:stCondLst>
                                    <p:cond delay="5000"/>
                                  </p:stCondLst>
                                  <p:childTnLst>
                                    <p:set>
                                      <p:cBhvr>
                                        <p:cTn id="19" dur="1" fill="hold">
                                          <p:stCondLst>
                                            <p:cond delay="0"/>
                                          </p:stCondLst>
                                        </p:cTn>
                                        <p:tgtEl>
                                          <p:spTgt spid="5"/>
                                        </p:tgtEl>
                                        <p:attrNameLst>
                                          <p:attrName>style.visibility</p:attrName>
                                        </p:attrNameLst>
                                      </p:cBhvr>
                                      <p:to>
                                        <p:strVal val="visible"/>
                                      </p:to>
                                    </p:set>
                                  </p:childTnLst>
                                </p:cTn>
                              </p:par>
                              <p:par>
                                <p:cTn id="20" presetID="1" presetClass="entr" presetSubtype="0" fill="hold" nodeType="withEffect">
                                  <p:stCondLst>
                                    <p:cond delay="5000"/>
                                  </p:stCondLst>
                                  <p:childTnLst>
                                    <p:set>
                                      <p:cBhvr>
                                        <p:cTn id="21" dur="1" fill="hold">
                                          <p:stCondLst>
                                            <p:cond delay="0"/>
                                          </p:stCondLst>
                                        </p:cTn>
                                        <p:tgtEl>
                                          <p:spTgt spid="7"/>
                                        </p:tgtEl>
                                        <p:attrNameLst>
                                          <p:attrName>style.visibility</p:attrName>
                                        </p:attrNameLst>
                                      </p:cBhvr>
                                      <p:to>
                                        <p:strVal val="visible"/>
                                      </p:to>
                                    </p:set>
                                  </p:childTnLst>
                                </p:cTn>
                              </p:par>
                              <p:par>
                                <p:cTn id="22" presetID="1" presetClass="exit" presetSubtype="0" fill="hold" nodeType="withEffect">
                                  <p:stCondLst>
                                    <p:cond delay="9000"/>
                                  </p:stCondLst>
                                  <p:childTnLst>
                                    <p:set>
                                      <p:cBhvr>
                                        <p:cTn id="23" dur="1" fill="hold">
                                          <p:stCondLst>
                                            <p:cond delay="0"/>
                                          </p:stCondLst>
                                        </p:cTn>
                                        <p:tgtEl>
                                          <p:spTgt spid="5"/>
                                        </p:tgtEl>
                                        <p:attrNameLst>
                                          <p:attrName>style.visibility</p:attrName>
                                        </p:attrNameLst>
                                      </p:cBhvr>
                                      <p:to>
                                        <p:strVal val="hidden"/>
                                      </p:to>
                                    </p:set>
                                  </p:childTnLst>
                                </p:cTn>
                              </p:par>
                              <p:par>
                                <p:cTn id="24" presetID="1" presetClass="exit" presetSubtype="0" fill="hold" nodeType="withEffect">
                                  <p:stCondLst>
                                    <p:cond delay="9000"/>
                                  </p:stCondLst>
                                  <p:childTnLst>
                                    <p:set>
                                      <p:cBhvr>
                                        <p:cTn id="25" dur="1" fill="hold">
                                          <p:stCondLst>
                                            <p:cond delay="0"/>
                                          </p:stCondLst>
                                        </p:cTn>
                                        <p:tgtEl>
                                          <p:spTgt spid="7"/>
                                        </p:tgtEl>
                                        <p:attrNameLst>
                                          <p:attrName>style.visibility</p:attrName>
                                        </p:attrNameLst>
                                      </p:cBhvr>
                                      <p:to>
                                        <p:strVal val="hidden"/>
                                      </p:to>
                                    </p:set>
                                  </p:childTnLst>
                                </p:cTn>
                              </p:par>
                            </p:childTnLst>
                          </p:cTn>
                        </p:par>
                        <p:par>
                          <p:cTn id="26" fill="hold">
                            <p:stCondLst>
                              <p:cond delay="14048"/>
                            </p:stCondLst>
                            <p:childTnLst>
                              <p:par>
                                <p:cTn id="27" presetID="1" presetClass="mediacall" presetSubtype="0" fill="hold" nodeType="afterEffect">
                                  <p:stCondLst>
                                    <p:cond delay="0"/>
                                  </p:stCondLst>
                                  <p:childTnLst>
                                    <p:cmd type="call" cmd="playFrom(0.0)">
                                      <p:cBhvr>
                                        <p:cTn id="28" dur="7138" fill="hold"/>
                                        <p:tgtEl>
                                          <p:spTgt spid="19"/>
                                        </p:tgtEl>
                                      </p:cBhvr>
                                    </p:cmd>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xit" presetSubtype="0" fill="hold" nodeType="withEffect">
                                  <p:stCondLst>
                                    <p:cond delay="5000"/>
                                  </p:stCondLst>
                                  <p:childTnLst>
                                    <p:set>
                                      <p:cBhvr>
                                        <p:cTn id="34" dur="1" fill="hold">
                                          <p:stCondLst>
                                            <p:cond delay="0"/>
                                          </p:stCondLst>
                                        </p:cTn>
                                        <p:tgtEl>
                                          <p:spTgt spid="18"/>
                                        </p:tgtEl>
                                        <p:attrNameLst>
                                          <p:attrName>style.visibility</p:attrName>
                                        </p:attrNameLst>
                                      </p:cBhvr>
                                      <p:to>
                                        <p:strVal val="hidden"/>
                                      </p:to>
                                    </p:set>
                                  </p:childTnLst>
                                </p:cTn>
                              </p:par>
                              <p:par>
                                <p:cTn id="35" presetID="1" presetClass="exit" presetSubtype="0" fill="hold" nodeType="withEffect">
                                  <p:stCondLst>
                                    <p:cond delay="500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ntr" presetSubtype="0" fill="hold" nodeType="withEffect">
                                  <p:stCondLst>
                                    <p:cond delay="500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500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xit" presetSubtype="0" fill="hold" nodeType="withEffect">
                                  <p:stCondLst>
                                    <p:cond delay="9000"/>
                                  </p:stCondLst>
                                  <p:childTnLst>
                                    <p:set>
                                      <p:cBhvr>
                                        <p:cTn id="42" dur="1" fill="hold">
                                          <p:stCondLst>
                                            <p:cond delay="0"/>
                                          </p:stCondLst>
                                        </p:cTn>
                                        <p:tgtEl>
                                          <p:spTgt spid="23"/>
                                        </p:tgtEl>
                                        <p:attrNameLst>
                                          <p:attrName>style.visibility</p:attrName>
                                        </p:attrNameLst>
                                      </p:cBhvr>
                                      <p:to>
                                        <p:strVal val="hidden"/>
                                      </p:to>
                                    </p:set>
                                  </p:childTnLst>
                                </p:cTn>
                              </p:par>
                              <p:par>
                                <p:cTn id="43" presetID="1" presetClass="exit" presetSubtype="0" fill="hold" nodeType="withEffect">
                                  <p:stCondLst>
                                    <p:cond delay="9000"/>
                                  </p:stCondLst>
                                  <p:childTnLst>
                                    <p:set>
                                      <p:cBhvr>
                                        <p:cTn id="44" dur="1" fill="hold">
                                          <p:stCondLst>
                                            <p:cond delay="0"/>
                                          </p:stCondLst>
                                        </p:cTn>
                                        <p:tgtEl>
                                          <p:spTgt spid="21"/>
                                        </p:tgtEl>
                                        <p:attrNameLst>
                                          <p:attrName>style.visibility</p:attrName>
                                        </p:attrNameLst>
                                      </p:cBhvr>
                                      <p:to>
                                        <p:strVal val="hidden"/>
                                      </p:to>
                                    </p:set>
                                  </p:childTnLst>
                                </p:cTn>
                              </p:par>
                            </p:childTnLst>
                          </p:cTn>
                        </p:par>
                        <p:par>
                          <p:cTn id="45" fill="hold">
                            <p:stCondLst>
                              <p:cond delay="23048"/>
                            </p:stCondLst>
                            <p:childTnLst>
                              <p:par>
                                <p:cTn id="46" presetID="1" presetClass="mediacall" presetSubtype="0" fill="hold" nodeType="afterEffect">
                                  <p:stCondLst>
                                    <p:cond delay="0"/>
                                  </p:stCondLst>
                                  <p:childTnLst>
                                    <p:cmd type="call" cmd="playFrom(0.0)">
                                      <p:cBhvr>
                                        <p:cTn id="47" dur="42347" fill="hold"/>
                                        <p:tgtEl>
                                          <p:spTgt spid="24"/>
                                        </p:tgtEl>
                                      </p:cBhvr>
                                    </p:cmd>
                                  </p:childTnLst>
                                </p:cTn>
                              </p:par>
                              <p:par>
                                <p:cTn id="48" presetID="1"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par>
                                <p:cTn id="52" presetID="1" presetClass="exit" presetSubtype="0" fill="hold" nodeType="withEffect">
                                  <p:stCondLst>
                                    <p:cond delay="5000"/>
                                  </p:stCondLst>
                                  <p:childTnLst>
                                    <p:set>
                                      <p:cBhvr>
                                        <p:cTn id="53" dur="1" fill="hold">
                                          <p:stCondLst>
                                            <p:cond delay="0"/>
                                          </p:stCondLst>
                                        </p:cTn>
                                        <p:tgtEl>
                                          <p:spTgt spid="42"/>
                                        </p:tgtEl>
                                        <p:attrNameLst>
                                          <p:attrName>style.visibility</p:attrName>
                                        </p:attrNameLst>
                                      </p:cBhvr>
                                      <p:to>
                                        <p:strVal val="hidden"/>
                                      </p:to>
                                    </p:set>
                                  </p:childTnLst>
                                </p:cTn>
                              </p:par>
                              <p:par>
                                <p:cTn id="54" presetID="1" presetClass="exit" presetSubtype="0" fill="hold" nodeType="withEffect">
                                  <p:stCondLst>
                                    <p:cond delay="5000"/>
                                  </p:stCondLst>
                                  <p:childTnLst>
                                    <p:set>
                                      <p:cBhvr>
                                        <p:cTn id="55" dur="1" fill="hold">
                                          <p:stCondLst>
                                            <p:cond delay="0"/>
                                          </p:stCondLst>
                                        </p:cTn>
                                        <p:tgtEl>
                                          <p:spTgt spid="41"/>
                                        </p:tgtEl>
                                        <p:attrNameLst>
                                          <p:attrName>style.visibility</p:attrName>
                                        </p:attrNameLst>
                                      </p:cBhvr>
                                      <p:to>
                                        <p:strVal val="hidden"/>
                                      </p:to>
                                    </p:set>
                                  </p:childTnLst>
                                </p:cTn>
                              </p:par>
                              <p:par>
                                <p:cTn id="56" presetID="1" presetClass="entr" presetSubtype="0" fill="hold" nodeType="withEffect">
                                  <p:stCondLst>
                                    <p:cond delay="5000"/>
                                  </p:stCondLst>
                                  <p:childTnLst>
                                    <p:set>
                                      <p:cBhvr>
                                        <p:cTn id="57" dur="1" fill="hold">
                                          <p:stCondLst>
                                            <p:cond delay="0"/>
                                          </p:stCondLst>
                                        </p:cTn>
                                        <p:tgtEl>
                                          <p:spTgt spid="44"/>
                                        </p:tgtEl>
                                        <p:attrNameLst>
                                          <p:attrName>style.visibility</p:attrName>
                                        </p:attrNameLst>
                                      </p:cBhvr>
                                      <p:to>
                                        <p:strVal val="visible"/>
                                      </p:to>
                                    </p:set>
                                  </p:childTnLst>
                                </p:cTn>
                              </p:par>
                              <p:par>
                                <p:cTn id="58" presetID="1" presetClass="entr" presetSubtype="0" fill="hold" nodeType="withEffect">
                                  <p:stCondLst>
                                    <p:cond delay="5000"/>
                                  </p:stCondLst>
                                  <p:childTnLst>
                                    <p:set>
                                      <p:cBhvr>
                                        <p:cTn id="59" dur="1" fill="hold">
                                          <p:stCondLst>
                                            <p:cond delay="0"/>
                                          </p:stCondLst>
                                        </p:cTn>
                                        <p:tgtEl>
                                          <p:spTgt spid="46"/>
                                        </p:tgtEl>
                                        <p:attrNameLst>
                                          <p:attrName>style.visibility</p:attrName>
                                        </p:attrNameLst>
                                      </p:cBhvr>
                                      <p:to>
                                        <p:strVal val="visible"/>
                                      </p:to>
                                    </p:set>
                                  </p:childTnLst>
                                </p:cTn>
                              </p:par>
                              <p:par>
                                <p:cTn id="60" presetID="64" presetClass="path" presetSubtype="0" accel="50000" decel="50000" fill="hold" nodeType="withEffect">
                                  <p:stCondLst>
                                    <p:cond delay="5100"/>
                                  </p:stCondLst>
                                  <p:childTnLst>
                                    <p:animMotion origin="layout" path="M 3.125E-6 2.59259E-6 L 3.125E-6 -0.25 " pathEditMode="relative" rAng="0" ptsTypes="AA">
                                      <p:cBhvr>
                                        <p:cTn id="61" dur="2000" spd="-100000" fill="hold"/>
                                        <p:tgtEl>
                                          <p:spTgt spid="44"/>
                                        </p:tgtEl>
                                        <p:attrNameLst>
                                          <p:attrName>ppt_x</p:attrName>
                                          <p:attrName>ppt_y</p:attrName>
                                        </p:attrNameLst>
                                      </p:cBhvr>
                                      <p:rCtr x="0" y="-12500"/>
                                    </p:animMotion>
                                  </p:childTnLst>
                                </p:cTn>
                              </p:par>
                              <p:par>
                                <p:cTn id="62" presetID="64" presetClass="path" presetSubtype="0" accel="50000" decel="50000" fill="hold" nodeType="withEffect">
                                  <p:stCondLst>
                                    <p:cond delay="5100"/>
                                  </p:stCondLst>
                                  <p:childTnLst>
                                    <p:animMotion origin="layout" path="M 4.79167E-6 -4.81481E-6 L 4.79167E-6 -0.25 " pathEditMode="relative" rAng="0" ptsTypes="AA">
                                      <p:cBhvr>
                                        <p:cTn id="63" dur="2000" spd="-100000" fill="hold"/>
                                        <p:tgtEl>
                                          <p:spTgt spid="46"/>
                                        </p:tgtEl>
                                        <p:attrNameLst>
                                          <p:attrName>ppt_x</p:attrName>
                                          <p:attrName>ppt_y</p:attrName>
                                        </p:attrNameLst>
                                      </p:cBhvr>
                                      <p:rCtr x="0" y="-12500"/>
                                    </p:animMotion>
                                  </p:childTnLst>
                                </p:cTn>
                              </p:par>
                              <p:par>
                                <p:cTn id="64" presetID="1" presetClass="exit" presetSubtype="0" fill="hold" nodeType="withEffect">
                                  <p:stCondLst>
                                    <p:cond delay="9000"/>
                                  </p:stCondLst>
                                  <p:childTnLst>
                                    <p:set>
                                      <p:cBhvr>
                                        <p:cTn id="65" dur="1" fill="hold">
                                          <p:stCondLst>
                                            <p:cond delay="0"/>
                                          </p:stCondLst>
                                        </p:cTn>
                                        <p:tgtEl>
                                          <p:spTgt spid="44"/>
                                        </p:tgtEl>
                                        <p:attrNameLst>
                                          <p:attrName>style.visibility</p:attrName>
                                        </p:attrNameLst>
                                      </p:cBhvr>
                                      <p:to>
                                        <p:strVal val="hidden"/>
                                      </p:to>
                                    </p:set>
                                  </p:childTnLst>
                                </p:cTn>
                              </p:par>
                              <p:par>
                                <p:cTn id="66" presetID="1" presetClass="exit" presetSubtype="0" fill="hold" nodeType="withEffect">
                                  <p:stCondLst>
                                    <p:cond delay="9000"/>
                                  </p:stCondLst>
                                  <p:childTnLst>
                                    <p:set>
                                      <p:cBhvr>
                                        <p:cTn id="67" dur="1" fill="hold">
                                          <p:stCondLst>
                                            <p:cond delay="0"/>
                                          </p:stCondLst>
                                        </p:cTn>
                                        <p:tgtEl>
                                          <p:spTgt spid="46"/>
                                        </p:tgtEl>
                                        <p:attrNameLst>
                                          <p:attrName>style.visibility</p:attrName>
                                        </p:attrNameLst>
                                      </p:cBhvr>
                                      <p:to>
                                        <p:strVal val="hidden"/>
                                      </p:to>
                                    </p:set>
                                  </p:childTnLst>
                                </p:cTn>
                              </p:par>
                              <p:par>
                                <p:cTn id="68" presetID="1" presetClass="entr" presetSubtype="0" fill="hold" nodeType="withEffect">
                                  <p:stCondLst>
                                    <p:cond delay="9000"/>
                                  </p:stCondLst>
                                  <p:childTnLst>
                                    <p:set>
                                      <p:cBhvr>
                                        <p:cTn id="69" dur="1" fill="hold">
                                          <p:stCondLst>
                                            <p:cond delay="0"/>
                                          </p:stCondLst>
                                        </p:cTn>
                                        <p:tgtEl>
                                          <p:spTgt spid="51"/>
                                        </p:tgtEl>
                                        <p:attrNameLst>
                                          <p:attrName>style.visibility</p:attrName>
                                        </p:attrNameLst>
                                      </p:cBhvr>
                                      <p:to>
                                        <p:strVal val="visible"/>
                                      </p:to>
                                    </p:set>
                                  </p:childTnLst>
                                </p:cTn>
                              </p:par>
                              <p:par>
                                <p:cTn id="70" presetID="1" presetClass="entr" presetSubtype="0" fill="hold" nodeType="withEffect">
                                  <p:stCondLst>
                                    <p:cond delay="9000"/>
                                  </p:stCondLst>
                                  <p:childTnLst>
                                    <p:set>
                                      <p:cBhvr>
                                        <p:cTn id="71" dur="1" fill="hold">
                                          <p:stCondLst>
                                            <p:cond delay="0"/>
                                          </p:stCondLst>
                                        </p:cTn>
                                        <p:tgtEl>
                                          <p:spTgt spid="52"/>
                                        </p:tgtEl>
                                        <p:attrNameLst>
                                          <p:attrName>style.visibility</p:attrName>
                                        </p:attrNameLst>
                                      </p:cBhvr>
                                      <p:to>
                                        <p:strVal val="visible"/>
                                      </p:to>
                                    </p:set>
                                  </p:childTnLst>
                                </p:cTn>
                              </p:par>
                              <p:par>
                                <p:cTn id="72" presetID="1" presetClass="mediacall" presetSubtype="0" fill="hold" nodeType="withEffect">
                                  <p:stCondLst>
                                    <p:cond delay="9000"/>
                                  </p:stCondLst>
                                  <p:childTnLst>
                                    <p:cmd type="call" cmd="playFrom(0.0)">
                                      <p:cBhvr>
                                        <p:cTn id="73" dur="47211" fill="hold"/>
                                        <p:tgtEl>
                                          <p:spTgt spid="49"/>
                                        </p:tgtEl>
                                      </p:cBhvr>
                                    </p:cmd>
                                  </p:childTnLst>
                                </p:cTn>
                              </p:par>
                              <p:par>
                                <p:cTn id="74" presetID="1" presetClass="mediacall" presetSubtype="0" fill="hold" nodeType="withEffect">
                                  <p:stCondLst>
                                    <p:cond delay="15000"/>
                                  </p:stCondLst>
                                  <p:childTnLst>
                                    <p:cmd type="call" cmd="playFrom(0.0)">
                                      <p:cBhvr>
                                        <p:cTn id="75" dur="116431" fill="hold"/>
                                        <p:tgtEl>
                                          <p:spTgt spid="55"/>
                                        </p:tgtEl>
                                      </p:cBhvr>
                                    </p:cmd>
                                  </p:childTnLst>
                                </p:cTn>
                              </p:par>
                              <p:par>
                                <p:cTn id="76" presetID="1" presetClass="exit" presetSubtype="0" fill="hold" nodeType="withEffect">
                                  <p:stCondLst>
                                    <p:cond delay="20000"/>
                                  </p:stCondLst>
                                  <p:childTnLst>
                                    <p:set>
                                      <p:cBhvr>
                                        <p:cTn id="77" dur="1" fill="hold">
                                          <p:stCondLst>
                                            <p:cond delay="0"/>
                                          </p:stCondLst>
                                        </p:cTn>
                                        <p:tgtEl>
                                          <p:spTgt spid="51"/>
                                        </p:tgtEl>
                                        <p:attrNameLst>
                                          <p:attrName>style.visibility</p:attrName>
                                        </p:attrNameLst>
                                      </p:cBhvr>
                                      <p:to>
                                        <p:strVal val="hidden"/>
                                      </p:to>
                                    </p:set>
                                  </p:childTnLst>
                                </p:cTn>
                              </p:par>
                              <p:par>
                                <p:cTn id="78" presetID="1" presetClass="exit" presetSubtype="0" fill="hold" nodeType="withEffect">
                                  <p:stCondLst>
                                    <p:cond delay="20000"/>
                                  </p:stCondLst>
                                  <p:childTnLst>
                                    <p:set>
                                      <p:cBhvr>
                                        <p:cTn id="79" dur="1" fill="hold">
                                          <p:stCondLst>
                                            <p:cond delay="0"/>
                                          </p:stCondLst>
                                        </p:cTn>
                                        <p:tgtEl>
                                          <p:spTgt spid="52"/>
                                        </p:tgtEl>
                                        <p:attrNameLst>
                                          <p:attrName>style.visibility</p:attrName>
                                        </p:attrNameLst>
                                      </p:cBhvr>
                                      <p:to>
                                        <p:strVal val="hidden"/>
                                      </p:to>
                                    </p:set>
                                  </p:childTnLst>
                                </p:cTn>
                              </p:par>
                              <p:par>
                                <p:cTn id="80" presetID="1" presetClass="entr" presetSubtype="0" fill="hold" nodeType="withEffect">
                                  <p:stCondLst>
                                    <p:cond delay="20000"/>
                                  </p:stCondLst>
                                  <p:childTnLst>
                                    <p:set>
                                      <p:cBhvr>
                                        <p:cTn id="81" dur="1" fill="hold">
                                          <p:stCondLst>
                                            <p:cond delay="0"/>
                                          </p:stCondLst>
                                        </p:cTn>
                                        <p:tgtEl>
                                          <p:spTgt spid="56"/>
                                        </p:tgtEl>
                                        <p:attrNameLst>
                                          <p:attrName>style.visibility</p:attrName>
                                        </p:attrNameLst>
                                      </p:cBhvr>
                                      <p:to>
                                        <p:strVal val="visible"/>
                                      </p:to>
                                    </p:set>
                                  </p:childTnLst>
                                </p:cTn>
                              </p:par>
                              <p:par>
                                <p:cTn id="82" presetID="1" presetClass="entr" presetSubtype="0" fill="hold" nodeType="withEffect">
                                  <p:stCondLst>
                                    <p:cond delay="20000"/>
                                  </p:stCondLst>
                                  <p:childTnLst>
                                    <p:set>
                                      <p:cBhvr>
                                        <p:cTn id="83" dur="1" fill="hold">
                                          <p:stCondLst>
                                            <p:cond delay="0"/>
                                          </p:stCondLst>
                                        </p:cTn>
                                        <p:tgtEl>
                                          <p:spTgt spid="57"/>
                                        </p:tgtEl>
                                        <p:attrNameLst>
                                          <p:attrName>style.visibility</p:attrName>
                                        </p:attrNameLst>
                                      </p:cBhvr>
                                      <p:to>
                                        <p:strVal val="visible"/>
                                      </p:to>
                                    </p:set>
                                  </p:childTnLst>
                                </p:cTn>
                              </p:par>
                              <p:par>
                                <p:cTn id="84" presetID="46" presetClass="path" presetSubtype="0" accel="50000" decel="50000" fill="hold" nodeType="withEffect">
                                  <p:stCondLst>
                                    <p:cond delay="20000"/>
                                  </p:stCondLst>
                                  <p:childTnLst>
                                    <p:animMotion origin="layout" path="M 3.125E-6 -7.40741E-7 C -0.00404 -0.0669 0.04596 -0.125 0.11302 -0.12893 C 0.17695 -0.13403 0.23698 -0.08889 0.24101 -0.02407 C 0.24596 0.03611 0.20403 0.0919 0.14401 0.09607 C 0.08906 0.09907 0.03698 0.06204 0.03294 0.00602 C 0.02903 -0.04491 0.06406 -0.09305 0.11497 -0.09699 C 0.16198 -0.1 0.20599 -0.06898 0.20898 -0.02199 C 0.21198 0.01991 0.18398 0.06111 0.14205 0.06296 C 0.10403 0.06597 0.06797 0.0419 0.06497 0.00394 C 0.06302 -0.03009 0.08398 -0.06296 0.11705 -0.06505 C 0.14596 -0.0669 0.175 -0.04907 0.17695 -0.01991 C 0.17903 0.00509 0.16406 0.02894 0.13997 0.03102 C 0.12005 0.0331 0.09896 0.02199 0.09804 0.00208 C 0.09596 -0.01389 0.10403 -0.03102 0.11901 -0.0331 C 0.13099 -0.0331 0.14297 -0.02893 0.14505 -0.01805 C 0.14596 -0.01111 0.14401 -0.00393 0.13802 -0.00093 C 0.13502 -7.40741E-7 0.13294 -7.40741E-7 0.12994 -0.00093 " pathEditMode="relative" rAng="0" ptsTypes="AAAAAAAAAAAAAAAAA">
                                      <p:cBhvr>
                                        <p:cTn id="85" dur="2000" fill="hold"/>
                                        <p:tgtEl>
                                          <p:spTgt spid="56"/>
                                        </p:tgtEl>
                                        <p:attrNameLst>
                                          <p:attrName>ppt_x</p:attrName>
                                          <p:attrName>ppt_y</p:attrName>
                                        </p:attrNameLst>
                                      </p:cBhvr>
                                      <p:rCtr x="12057" y="-1667"/>
                                    </p:animMotion>
                                  </p:childTnLst>
                                </p:cTn>
                              </p:par>
                              <p:par>
                                <p:cTn id="86" presetID="46" presetClass="path" presetSubtype="0" accel="50000" decel="50000" fill="hold" nodeType="withEffect">
                                  <p:stCondLst>
                                    <p:cond delay="20000"/>
                                  </p:stCondLst>
                                  <p:childTnLst>
                                    <p:animMotion origin="layout" path="M -3.125E-6 3.7037E-7 C -0.00403 -0.0669 0.04597 -0.125 0.11302 -0.12894 C 0.17696 -0.13403 0.23698 -0.08889 0.24102 -0.02407 C 0.24597 0.03611 0.20404 0.0919 0.14401 0.09606 C 0.08907 0.09907 0.03698 0.06204 0.03295 0.00602 C 0.02904 -0.04491 0.06407 -0.09306 0.11498 -0.09699 C 0.16198 -0.1 0.20599 -0.06898 0.20899 -0.02199 C 0.21198 0.01991 0.18399 0.06111 0.14206 0.06296 C 0.10404 0.06597 0.06797 0.0419 0.06498 0.00393 C 0.06302 -0.03009 0.08399 -0.06296 0.11693 -0.06505 C 0.14597 -0.0669 0.175 -0.04907 0.17696 -0.01991 C 0.17904 0.00509 0.16407 0.02893 0.13998 0.03102 C 0.12006 0.0331 0.09896 0.02199 0.09805 0.00208 C 0.09597 -0.01389 0.10404 -0.03102 0.11901 -0.0331 C 0.13099 -0.0331 0.14297 -0.02894 0.14506 -0.01806 C 0.14597 -0.01111 0.14401 -0.00394 0.13802 -0.00093 C 0.13503 3.7037E-7 0.13295 3.7037E-7 0.12982 -0.00093 " pathEditMode="relative" rAng="0" ptsTypes="AAAAAAAAAAAAAAAAA">
                                      <p:cBhvr>
                                        <p:cTn id="87" dur="2000" fill="hold"/>
                                        <p:tgtEl>
                                          <p:spTgt spid="57"/>
                                        </p:tgtEl>
                                        <p:attrNameLst>
                                          <p:attrName>ppt_x</p:attrName>
                                          <p:attrName>ppt_y</p:attrName>
                                        </p:attrNameLst>
                                      </p:cBhvr>
                                      <p:rCtr x="12057" y="-1667"/>
                                    </p:animMotion>
                                  </p:childTnLst>
                                </p:cTn>
                              </p:par>
                              <p:par>
                                <p:cTn id="88" presetID="1" presetClass="exit" presetSubtype="0" fill="hold" nodeType="withEffect">
                                  <p:stCondLst>
                                    <p:cond delay="23000"/>
                                  </p:stCondLst>
                                  <p:childTnLst>
                                    <p:set>
                                      <p:cBhvr>
                                        <p:cTn id="89" dur="1" fill="hold">
                                          <p:stCondLst>
                                            <p:cond delay="0"/>
                                          </p:stCondLst>
                                        </p:cTn>
                                        <p:tgtEl>
                                          <p:spTgt spid="56"/>
                                        </p:tgtEl>
                                        <p:attrNameLst>
                                          <p:attrName>style.visibility</p:attrName>
                                        </p:attrNameLst>
                                      </p:cBhvr>
                                      <p:to>
                                        <p:strVal val="hidden"/>
                                      </p:to>
                                    </p:set>
                                  </p:childTnLst>
                                </p:cTn>
                              </p:par>
                              <p:par>
                                <p:cTn id="90" presetID="1" presetClass="exit" presetSubtype="0" fill="hold" nodeType="withEffect">
                                  <p:stCondLst>
                                    <p:cond delay="23000"/>
                                  </p:stCondLst>
                                  <p:childTnLst>
                                    <p:set>
                                      <p:cBhvr>
                                        <p:cTn id="91" dur="1" fill="hold">
                                          <p:stCondLst>
                                            <p:cond delay="0"/>
                                          </p:stCondLst>
                                        </p:cTn>
                                        <p:tgtEl>
                                          <p:spTgt spid="57"/>
                                        </p:tgtEl>
                                        <p:attrNameLst>
                                          <p:attrName>style.visibility</p:attrName>
                                        </p:attrNameLst>
                                      </p:cBhvr>
                                      <p:to>
                                        <p:strVal val="hidden"/>
                                      </p:to>
                                    </p:set>
                                  </p:childTnLst>
                                </p:cTn>
                              </p:par>
                              <p:par>
                                <p:cTn id="92" presetID="1" presetClass="entr" presetSubtype="0" fill="hold" nodeType="withEffect">
                                  <p:stCondLst>
                                    <p:cond delay="23000"/>
                                  </p:stCondLst>
                                  <p:childTnLst>
                                    <p:set>
                                      <p:cBhvr>
                                        <p:cTn id="93" dur="1" fill="hold">
                                          <p:stCondLst>
                                            <p:cond delay="0"/>
                                          </p:stCondLst>
                                        </p:cTn>
                                        <p:tgtEl>
                                          <p:spTgt spid="28"/>
                                        </p:tgtEl>
                                        <p:attrNameLst>
                                          <p:attrName>style.visibility</p:attrName>
                                        </p:attrNameLst>
                                      </p:cBhvr>
                                      <p:to>
                                        <p:strVal val="visible"/>
                                      </p:to>
                                    </p:set>
                                  </p:childTnLst>
                                </p:cTn>
                              </p:par>
                              <p:par>
                                <p:cTn id="94" presetID="1" presetClass="entr" presetSubtype="0" fill="hold" nodeType="withEffect">
                                  <p:stCondLst>
                                    <p:cond delay="23000"/>
                                  </p:stCondLst>
                                  <p:childTnLst>
                                    <p:set>
                                      <p:cBhvr>
                                        <p:cTn id="95" dur="1" fill="hold">
                                          <p:stCondLst>
                                            <p:cond delay="0"/>
                                          </p:stCondLst>
                                        </p:cTn>
                                        <p:tgtEl>
                                          <p:spTgt spid="29"/>
                                        </p:tgtEl>
                                        <p:attrNameLst>
                                          <p:attrName>style.visibility</p:attrName>
                                        </p:attrNameLst>
                                      </p:cBhvr>
                                      <p:to>
                                        <p:strVal val="visible"/>
                                      </p:to>
                                    </p:set>
                                  </p:childTnLst>
                                </p:cTn>
                              </p:par>
                              <p:par>
                                <p:cTn id="96" presetID="1" presetClass="mediacall" presetSubtype="0" fill="hold" nodeType="withEffect">
                                  <p:stCondLst>
                                    <p:cond delay="22000"/>
                                  </p:stCondLst>
                                  <p:childTnLst>
                                    <p:cmd type="call" cmd="playFrom(0.0)">
                                      <p:cBhvr>
                                        <p:cTn id="97" dur="56981" fill="hold"/>
                                        <p:tgtEl>
                                          <p:spTgt spid="25"/>
                                        </p:tgtEl>
                                      </p:cBhvr>
                                    </p:cmd>
                                  </p:childTnLst>
                                </p:cTn>
                              </p:par>
                              <p:par>
                                <p:cTn id="98" presetID="1" presetClass="exit" presetSubtype="0" fill="hold" nodeType="withEffect">
                                  <p:stCondLst>
                                    <p:cond delay="27000"/>
                                  </p:stCondLst>
                                  <p:childTnLst>
                                    <p:set>
                                      <p:cBhvr>
                                        <p:cTn id="99" dur="1" fill="hold">
                                          <p:stCondLst>
                                            <p:cond delay="0"/>
                                          </p:stCondLst>
                                        </p:cTn>
                                        <p:tgtEl>
                                          <p:spTgt spid="28"/>
                                        </p:tgtEl>
                                        <p:attrNameLst>
                                          <p:attrName>style.visibility</p:attrName>
                                        </p:attrNameLst>
                                      </p:cBhvr>
                                      <p:to>
                                        <p:strVal val="hidden"/>
                                      </p:to>
                                    </p:set>
                                  </p:childTnLst>
                                </p:cTn>
                              </p:par>
                              <p:par>
                                <p:cTn id="100" presetID="1" presetClass="exit" presetSubtype="0" fill="hold" nodeType="withEffect">
                                  <p:stCondLst>
                                    <p:cond delay="27000"/>
                                  </p:stCondLst>
                                  <p:childTnLst>
                                    <p:set>
                                      <p:cBhvr>
                                        <p:cTn id="101" dur="1" fill="hold">
                                          <p:stCondLst>
                                            <p:cond delay="0"/>
                                          </p:stCondLst>
                                        </p:cTn>
                                        <p:tgtEl>
                                          <p:spTgt spid="29"/>
                                        </p:tgtEl>
                                        <p:attrNameLst>
                                          <p:attrName>style.visibility</p:attrName>
                                        </p:attrNameLst>
                                      </p:cBhvr>
                                      <p:to>
                                        <p:strVal val="hidden"/>
                                      </p:to>
                                    </p:set>
                                  </p:childTnLst>
                                </p:cTn>
                              </p:par>
                              <p:par>
                                <p:cTn id="102" presetID="1" presetClass="entr" presetSubtype="0" fill="hold" nodeType="withEffect">
                                  <p:stCondLst>
                                    <p:cond delay="27000"/>
                                  </p:stCondLst>
                                  <p:childTnLst>
                                    <p:set>
                                      <p:cBhvr>
                                        <p:cTn id="103" dur="1" fill="hold">
                                          <p:stCondLst>
                                            <p:cond delay="0"/>
                                          </p:stCondLst>
                                        </p:cTn>
                                        <p:tgtEl>
                                          <p:spTgt spid="30"/>
                                        </p:tgtEl>
                                        <p:attrNameLst>
                                          <p:attrName>style.visibility</p:attrName>
                                        </p:attrNameLst>
                                      </p:cBhvr>
                                      <p:to>
                                        <p:strVal val="visible"/>
                                      </p:to>
                                    </p:set>
                                  </p:childTnLst>
                                </p:cTn>
                              </p:par>
                              <p:par>
                                <p:cTn id="104" presetID="1" presetClass="entr" presetSubtype="0" fill="hold" nodeType="withEffect">
                                  <p:stCondLst>
                                    <p:cond delay="27000"/>
                                  </p:stCondLst>
                                  <p:childTnLst>
                                    <p:set>
                                      <p:cBhvr>
                                        <p:cTn id="105" dur="1" fill="hold">
                                          <p:stCondLst>
                                            <p:cond delay="0"/>
                                          </p:stCondLst>
                                        </p:cTn>
                                        <p:tgtEl>
                                          <p:spTgt spid="31"/>
                                        </p:tgtEl>
                                        <p:attrNameLst>
                                          <p:attrName>style.visibility</p:attrName>
                                        </p:attrNameLst>
                                      </p:cBhvr>
                                      <p:to>
                                        <p:strVal val="visible"/>
                                      </p:to>
                                    </p:set>
                                  </p:childTnLst>
                                </p:cTn>
                              </p:par>
                              <p:par>
                                <p:cTn id="106" presetID="1" presetClass="exit" presetSubtype="0" fill="hold" nodeType="withEffect">
                                  <p:stCondLst>
                                    <p:cond delay="29000"/>
                                  </p:stCondLst>
                                  <p:childTnLst>
                                    <p:set>
                                      <p:cBhvr>
                                        <p:cTn id="107" dur="1" fill="hold">
                                          <p:stCondLst>
                                            <p:cond delay="0"/>
                                          </p:stCondLst>
                                        </p:cTn>
                                        <p:tgtEl>
                                          <p:spTgt spid="30"/>
                                        </p:tgtEl>
                                        <p:attrNameLst>
                                          <p:attrName>style.visibility</p:attrName>
                                        </p:attrNameLst>
                                      </p:cBhvr>
                                      <p:to>
                                        <p:strVal val="hidden"/>
                                      </p:to>
                                    </p:set>
                                  </p:childTnLst>
                                </p:cTn>
                              </p:par>
                              <p:par>
                                <p:cTn id="108" presetID="1" presetClass="exit" presetSubtype="0" fill="hold" nodeType="withEffect">
                                  <p:stCondLst>
                                    <p:cond delay="29000"/>
                                  </p:stCondLst>
                                  <p:childTnLst>
                                    <p:set>
                                      <p:cBhvr>
                                        <p:cTn id="109" dur="1" fill="hold">
                                          <p:stCondLst>
                                            <p:cond delay="0"/>
                                          </p:stCondLst>
                                        </p:cTn>
                                        <p:tgtEl>
                                          <p:spTgt spid="31"/>
                                        </p:tgtEl>
                                        <p:attrNameLst>
                                          <p:attrName>style.visibility</p:attrName>
                                        </p:attrNameLst>
                                      </p:cBhvr>
                                      <p:to>
                                        <p:strVal val="hidden"/>
                                      </p:to>
                                    </p:set>
                                  </p:childTnLst>
                                </p:cTn>
                              </p:par>
                              <p:par>
                                <p:cTn id="110" presetID="1" presetClass="entr" presetSubtype="0" fill="hold" nodeType="withEffect">
                                  <p:stCondLst>
                                    <p:cond delay="29000"/>
                                  </p:stCondLst>
                                  <p:childTnLst>
                                    <p:set>
                                      <p:cBhvr>
                                        <p:cTn id="111" dur="1" fill="hold">
                                          <p:stCondLst>
                                            <p:cond delay="0"/>
                                          </p:stCondLst>
                                        </p:cTn>
                                        <p:tgtEl>
                                          <p:spTgt spid="3"/>
                                        </p:tgtEl>
                                        <p:attrNameLst>
                                          <p:attrName>style.visibility</p:attrName>
                                        </p:attrNameLst>
                                      </p:cBhvr>
                                      <p:to>
                                        <p:strVal val="visible"/>
                                      </p:to>
                                    </p:set>
                                  </p:childTnLst>
                                </p:cTn>
                              </p:par>
                              <p:par>
                                <p:cTn id="112" presetID="1" presetClass="entr" presetSubtype="0" fill="hold" nodeType="withEffect">
                                  <p:stCondLst>
                                    <p:cond delay="29000"/>
                                  </p:stCondLst>
                                  <p:childTnLst>
                                    <p:set>
                                      <p:cBhvr>
                                        <p:cTn id="113" dur="1" fill="hold">
                                          <p:stCondLst>
                                            <p:cond delay="0"/>
                                          </p:stCondLst>
                                        </p:cTn>
                                        <p:tgtEl>
                                          <p:spTgt spid="6"/>
                                        </p:tgtEl>
                                        <p:attrNameLst>
                                          <p:attrName>style.visibility</p:attrName>
                                        </p:attrNameLst>
                                      </p:cBhvr>
                                      <p:to>
                                        <p:strVal val="visible"/>
                                      </p:to>
                                    </p:set>
                                  </p:childTnLst>
                                </p:cTn>
                              </p:par>
                              <p:par>
                                <p:cTn id="114" presetID="1" presetClass="mediacall" presetSubtype="0" fill="hold" nodeType="withEffect">
                                  <p:stCondLst>
                                    <p:cond delay="29000"/>
                                  </p:stCondLst>
                                  <p:childTnLst>
                                    <p:cmd type="call" cmd="playFrom(0.0)">
                                      <p:cBhvr>
                                        <p:cTn id="115" dur="7138" fill="hold"/>
                                        <p:tgtEl>
                                          <p:spTgt spid="32"/>
                                        </p:tgtEl>
                                      </p:cBhvr>
                                    </p:cmd>
                                  </p:childTnLst>
                                </p:cTn>
                              </p:par>
                              <p:par>
                                <p:cTn id="116" presetID="1" presetClass="exit" presetSubtype="0" fill="hold" nodeType="withEffect">
                                  <p:stCondLst>
                                    <p:cond delay="35000"/>
                                  </p:stCondLst>
                                  <p:childTnLst>
                                    <p:set>
                                      <p:cBhvr>
                                        <p:cTn id="117" dur="1" fill="hold">
                                          <p:stCondLst>
                                            <p:cond delay="0"/>
                                          </p:stCondLst>
                                        </p:cTn>
                                        <p:tgtEl>
                                          <p:spTgt spid="3"/>
                                        </p:tgtEl>
                                        <p:attrNameLst>
                                          <p:attrName>style.visibility</p:attrName>
                                        </p:attrNameLst>
                                      </p:cBhvr>
                                      <p:to>
                                        <p:strVal val="hidden"/>
                                      </p:to>
                                    </p:set>
                                  </p:childTnLst>
                                </p:cTn>
                              </p:par>
                              <p:par>
                                <p:cTn id="118" presetID="1" presetClass="exit" presetSubtype="0" fill="hold" nodeType="withEffect">
                                  <p:stCondLst>
                                    <p:cond delay="35000"/>
                                  </p:stCondLst>
                                  <p:childTnLst>
                                    <p:set>
                                      <p:cBhvr>
                                        <p:cTn id="119" dur="1" fill="hold">
                                          <p:stCondLst>
                                            <p:cond delay="0"/>
                                          </p:stCondLst>
                                        </p:cTn>
                                        <p:tgtEl>
                                          <p:spTgt spid="6"/>
                                        </p:tgtEl>
                                        <p:attrNameLst>
                                          <p:attrName>style.visibility</p:attrName>
                                        </p:attrNameLst>
                                      </p:cBhvr>
                                      <p:to>
                                        <p:strVal val="hidden"/>
                                      </p:to>
                                    </p:set>
                                  </p:childTnLst>
                                </p:cTn>
                              </p:par>
                              <p:par>
                                <p:cTn id="120" presetID="1" presetClass="entr" presetSubtype="0" fill="hold" nodeType="withEffect">
                                  <p:stCondLst>
                                    <p:cond delay="35000"/>
                                  </p:stCondLst>
                                  <p:childTnLst>
                                    <p:set>
                                      <p:cBhvr>
                                        <p:cTn id="121" dur="1" fill="hold">
                                          <p:stCondLst>
                                            <p:cond delay="0"/>
                                          </p:stCondLst>
                                        </p:cTn>
                                        <p:tgtEl>
                                          <p:spTgt spid="45"/>
                                        </p:tgtEl>
                                        <p:attrNameLst>
                                          <p:attrName>style.visibility</p:attrName>
                                        </p:attrNameLst>
                                      </p:cBhvr>
                                      <p:to>
                                        <p:strVal val="visible"/>
                                      </p:to>
                                    </p:set>
                                  </p:childTnLst>
                                </p:cTn>
                              </p:par>
                              <p:par>
                                <p:cTn id="122" presetID="1" presetClass="entr" presetSubtype="0" fill="hold" nodeType="withEffect">
                                  <p:stCondLst>
                                    <p:cond delay="35000"/>
                                  </p:stCondLst>
                                  <p:childTnLst>
                                    <p:set>
                                      <p:cBhvr>
                                        <p:cTn id="123" dur="1" fill="hold">
                                          <p:stCondLst>
                                            <p:cond delay="0"/>
                                          </p:stCondLst>
                                        </p:cTn>
                                        <p:tgtEl>
                                          <p:spTgt spid="47"/>
                                        </p:tgtEl>
                                        <p:attrNameLst>
                                          <p:attrName>style.visibility</p:attrName>
                                        </p:attrNameLst>
                                      </p:cBhvr>
                                      <p:to>
                                        <p:strVal val="visible"/>
                                      </p:to>
                                    </p:set>
                                  </p:childTnLst>
                                </p:cTn>
                              </p:par>
                              <p:par>
                                <p:cTn id="124" presetID="50" presetClass="path" presetSubtype="0" accel="50000" decel="50000" fill="hold" nodeType="withEffect">
                                  <p:stCondLst>
                                    <p:cond delay="34000"/>
                                  </p:stCondLst>
                                  <p:childTnLst>
                                    <p:animMotion origin="layout" path="M -3.95833E-6 -2.59259E-6 L 0.08464 -2.59259E-6 C 0.12253 -2.59259E-6 0.16941 -0.00208 0.16941 -0.00347 L 0.16941 -0.00671 " pathEditMode="relative" rAng="0" ptsTypes="AAAA">
                                      <p:cBhvr>
                                        <p:cTn id="125" dur="2000" fill="hold"/>
                                        <p:tgtEl>
                                          <p:spTgt spid="45"/>
                                        </p:tgtEl>
                                        <p:attrNameLst>
                                          <p:attrName>ppt_x</p:attrName>
                                          <p:attrName>ppt_y</p:attrName>
                                        </p:attrNameLst>
                                      </p:cBhvr>
                                      <p:rCtr x="8464" y="-347"/>
                                    </p:animMotion>
                                  </p:childTnLst>
                                </p:cTn>
                              </p:par>
                              <p:par>
                                <p:cTn id="126" presetID="50" presetClass="path" presetSubtype="0" accel="50000" decel="50000" fill="hold" nodeType="withEffect">
                                  <p:stCondLst>
                                    <p:cond delay="34000"/>
                                  </p:stCondLst>
                                  <p:childTnLst>
                                    <p:animMotion origin="layout" path="M -2.08333E-7 1.11111E-6 L 0.08464 1.11111E-6 C 0.12253 1.11111E-6 0.1694 -0.00208 0.1694 -0.00347 L 0.1694 -0.00671 " pathEditMode="relative" rAng="0" ptsTypes="AAAA">
                                      <p:cBhvr>
                                        <p:cTn id="127" dur="2000" fill="hold"/>
                                        <p:tgtEl>
                                          <p:spTgt spid="47"/>
                                        </p:tgtEl>
                                        <p:attrNameLst>
                                          <p:attrName>ppt_x</p:attrName>
                                          <p:attrName>ppt_y</p:attrName>
                                        </p:attrNameLst>
                                      </p:cBhvr>
                                      <p:rCtr x="8464" y="-347"/>
                                    </p:animMotion>
                                  </p:childTnLst>
                                </p:cTn>
                              </p:par>
                              <p:par>
                                <p:cTn id="128" presetID="1" presetClass="exit" presetSubtype="0" fill="hold" nodeType="withEffect">
                                  <p:stCondLst>
                                    <p:cond delay="39000"/>
                                  </p:stCondLst>
                                  <p:childTnLst>
                                    <p:set>
                                      <p:cBhvr>
                                        <p:cTn id="129" dur="1" fill="hold">
                                          <p:stCondLst>
                                            <p:cond delay="0"/>
                                          </p:stCondLst>
                                        </p:cTn>
                                        <p:tgtEl>
                                          <p:spTgt spid="45"/>
                                        </p:tgtEl>
                                        <p:attrNameLst>
                                          <p:attrName>style.visibility</p:attrName>
                                        </p:attrNameLst>
                                      </p:cBhvr>
                                      <p:to>
                                        <p:strVal val="hidden"/>
                                      </p:to>
                                    </p:set>
                                  </p:childTnLst>
                                </p:cTn>
                              </p:par>
                              <p:par>
                                <p:cTn id="130" presetID="1" presetClass="exit" presetSubtype="0" fill="hold" nodeType="withEffect">
                                  <p:stCondLst>
                                    <p:cond delay="39000"/>
                                  </p:stCondLst>
                                  <p:childTnLst>
                                    <p:set>
                                      <p:cBhvr>
                                        <p:cTn id="131" dur="1" fill="hold">
                                          <p:stCondLst>
                                            <p:cond delay="0"/>
                                          </p:stCondLst>
                                        </p:cTn>
                                        <p:tgtEl>
                                          <p:spTgt spid="47"/>
                                        </p:tgtEl>
                                        <p:attrNameLst>
                                          <p:attrName>style.visibility</p:attrName>
                                        </p:attrNameLst>
                                      </p:cBhvr>
                                      <p:to>
                                        <p:strVal val="hidden"/>
                                      </p:to>
                                    </p:set>
                                  </p:childTnLst>
                                </p:cTn>
                              </p:par>
                              <p:par>
                                <p:cTn id="132" presetID="1" presetClass="entr" presetSubtype="0" fill="hold" nodeType="withEffect">
                                  <p:stCondLst>
                                    <p:cond delay="39000"/>
                                  </p:stCondLst>
                                  <p:childTnLst>
                                    <p:set>
                                      <p:cBhvr>
                                        <p:cTn id="133" dur="1" fill="hold">
                                          <p:stCondLst>
                                            <p:cond delay="0"/>
                                          </p:stCondLst>
                                        </p:cTn>
                                        <p:tgtEl>
                                          <p:spTgt spid="11"/>
                                        </p:tgtEl>
                                        <p:attrNameLst>
                                          <p:attrName>style.visibility</p:attrName>
                                        </p:attrNameLst>
                                      </p:cBhvr>
                                      <p:to>
                                        <p:strVal val="visible"/>
                                      </p:to>
                                    </p:set>
                                  </p:childTnLst>
                                </p:cTn>
                              </p:par>
                              <p:par>
                                <p:cTn id="134" presetID="1" presetClass="entr" presetSubtype="0" fill="hold" nodeType="withEffect">
                                  <p:stCondLst>
                                    <p:cond delay="39000"/>
                                  </p:stCondLst>
                                  <p:childTnLst>
                                    <p:set>
                                      <p:cBhvr>
                                        <p:cTn id="135" dur="1" fill="hold">
                                          <p:stCondLst>
                                            <p:cond delay="0"/>
                                          </p:stCondLst>
                                        </p:cTn>
                                        <p:tgtEl>
                                          <p:spTgt spid="14"/>
                                        </p:tgtEl>
                                        <p:attrNameLst>
                                          <p:attrName>style.visibility</p:attrName>
                                        </p:attrNameLst>
                                      </p:cBhvr>
                                      <p:to>
                                        <p:strVal val="visible"/>
                                      </p:to>
                                    </p:set>
                                  </p:childTnLst>
                                </p:cTn>
                              </p:par>
                              <p:par>
                                <p:cTn id="136" presetID="1" presetClass="mediacall" presetSubtype="0" fill="hold" nodeType="withEffect">
                                  <p:stCondLst>
                                    <p:cond delay="39000"/>
                                  </p:stCondLst>
                                  <p:childTnLst>
                                    <p:cmd type="call" cmd="playFrom(0.0)">
                                      <p:cBhvr>
                                        <p:cTn id="137" dur="28700" fill="hold"/>
                                        <p:tgtEl>
                                          <p:spTgt spid="33"/>
                                        </p:tgtEl>
                                      </p:cBhvr>
                                    </p:cmd>
                                  </p:childTnLst>
                                </p:cTn>
                              </p:par>
                              <p:par>
                                <p:cTn id="138" presetID="1" presetClass="exit" presetSubtype="0" fill="hold" nodeType="withEffect">
                                  <p:stCondLst>
                                    <p:cond delay="52000"/>
                                  </p:stCondLst>
                                  <p:childTnLst>
                                    <p:set>
                                      <p:cBhvr>
                                        <p:cTn id="139" dur="1" fill="hold">
                                          <p:stCondLst>
                                            <p:cond delay="0"/>
                                          </p:stCondLst>
                                        </p:cTn>
                                        <p:tgtEl>
                                          <p:spTgt spid="11"/>
                                        </p:tgtEl>
                                        <p:attrNameLst>
                                          <p:attrName>style.visibility</p:attrName>
                                        </p:attrNameLst>
                                      </p:cBhvr>
                                      <p:to>
                                        <p:strVal val="hidden"/>
                                      </p:to>
                                    </p:set>
                                  </p:childTnLst>
                                </p:cTn>
                              </p:par>
                              <p:par>
                                <p:cTn id="140" presetID="1" presetClass="exit" presetSubtype="0" fill="hold" nodeType="withEffect">
                                  <p:stCondLst>
                                    <p:cond delay="52000"/>
                                  </p:stCondLst>
                                  <p:childTnLst>
                                    <p:set>
                                      <p:cBhvr>
                                        <p:cTn id="141" dur="1" fill="hold">
                                          <p:stCondLst>
                                            <p:cond delay="0"/>
                                          </p:stCondLst>
                                        </p:cTn>
                                        <p:tgtEl>
                                          <p:spTgt spid="14"/>
                                        </p:tgtEl>
                                        <p:attrNameLst>
                                          <p:attrName>style.visibility</p:attrName>
                                        </p:attrNameLst>
                                      </p:cBhvr>
                                      <p:to>
                                        <p:strVal val="hidden"/>
                                      </p:to>
                                    </p:set>
                                  </p:childTnLst>
                                </p:cTn>
                              </p:par>
                              <p:par>
                                <p:cTn id="142" presetID="1" presetClass="entr" presetSubtype="0" fill="hold" nodeType="withEffect">
                                  <p:stCondLst>
                                    <p:cond delay="52000"/>
                                  </p:stCondLst>
                                  <p:childTnLst>
                                    <p:set>
                                      <p:cBhvr>
                                        <p:cTn id="143" dur="1" fill="hold">
                                          <p:stCondLst>
                                            <p:cond delay="0"/>
                                          </p:stCondLst>
                                        </p:cTn>
                                        <p:tgtEl>
                                          <p:spTgt spid="50"/>
                                        </p:tgtEl>
                                        <p:attrNameLst>
                                          <p:attrName>style.visibility</p:attrName>
                                        </p:attrNameLst>
                                      </p:cBhvr>
                                      <p:to>
                                        <p:strVal val="visible"/>
                                      </p:to>
                                    </p:set>
                                  </p:childTnLst>
                                </p:cTn>
                              </p:par>
                              <p:par>
                                <p:cTn id="144" presetID="1" presetClass="mediacall" presetSubtype="0" fill="hold" nodeType="withEffect">
                                  <p:stCondLst>
                                    <p:cond delay="52000"/>
                                  </p:stCondLst>
                                  <p:childTnLst>
                                    <p:cmd type="call" cmd="playFrom(0.0)">
                                      <p:cBhvr>
                                        <p:cTn id="145" dur="13789" fill="hold"/>
                                        <p:tgtEl>
                                          <p:spTgt spid="53"/>
                                        </p:tgtEl>
                                      </p:cBhvr>
                                    </p:cmd>
                                  </p:childTnLst>
                                </p:cTn>
                              </p:par>
                              <p:par>
                                <p:cTn id="146" presetID="1" presetClass="entr" presetSubtype="0" fill="hold" grpId="0" nodeType="withEffect">
                                  <p:stCondLst>
                                    <p:cond delay="63452"/>
                                  </p:stCondLst>
                                  <p:childTnLst>
                                    <p:set>
                                      <p:cBhvr>
                                        <p:cTn id="147" dur="1" fill="hold">
                                          <p:stCondLst>
                                            <p:cond delay="0"/>
                                          </p:stCondLst>
                                        </p:cTn>
                                        <p:tgtEl>
                                          <p:spTgt spid="39"/>
                                        </p:tgtEl>
                                        <p:attrNameLst>
                                          <p:attrName>style.visibility</p:attrName>
                                        </p:attrNameLst>
                                      </p:cBhvr>
                                      <p:to>
                                        <p:strVal val="visible"/>
                                      </p:to>
                                    </p:set>
                                  </p:childTnLst>
                                </p:cTn>
                              </p:par>
                              <p:par>
                                <p:cTn id="148" presetID="1" presetClass="entr" presetSubtype="0" fill="hold" grpId="0" nodeType="withEffect">
                                  <p:stCondLst>
                                    <p:cond delay="63952"/>
                                  </p:stCondLst>
                                  <p:childTnLst>
                                    <p:set>
                                      <p:cBhvr>
                                        <p:cTn id="149" dur="1" fill="hold">
                                          <p:stCondLst>
                                            <p:cond delay="0"/>
                                          </p:stCondLst>
                                        </p:cTn>
                                        <p:tgtEl>
                                          <p:spTgt spid="40"/>
                                        </p:tgtEl>
                                        <p:attrNameLst>
                                          <p:attrName>style.visibility</p:attrName>
                                        </p:attrNameLst>
                                      </p:cBhvr>
                                      <p:to>
                                        <p:strVal val="visible"/>
                                      </p:to>
                                    </p:set>
                                  </p:childTnLst>
                                </p:cTn>
                              </p:par>
                              <p:par>
                                <p:cTn id="150" presetID="1" presetClass="exit" presetSubtype="0" fill="hold" grpId="1" nodeType="withEffect">
                                  <p:stCondLst>
                                    <p:cond delay="67452"/>
                                  </p:stCondLst>
                                  <p:childTnLst>
                                    <p:set>
                                      <p:cBhvr>
                                        <p:cTn id="151" dur="1" fill="hold">
                                          <p:stCondLst>
                                            <p:cond delay="0"/>
                                          </p:stCondLst>
                                        </p:cTn>
                                        <p:tgtEl>
                                          <p:spTgt spid="39"/>
                                        </p:tgtEl>
                                        <p:attrNameLst>
                                          <p:attrName>style.visibility</p:attrName>
                                        </p:attrNameLst>
                                      </p:cBhvr>
                                      <p:to>
                                        <p:strVal val="hidden"/>
                                      </p:to>
                                    </p:set>
                                  </p:childTnLst>
                                </p:cTn>
                              </p:par>
                              <p:par>
                                <p:cTn id="152" presetID="1" presetClass="exit" presetSubtype="0" fill="hold" grpId="1" nodeType="withEffect">
                                  <p:stCondLst>
                                    <p:cond delay="67452"/>
                                  </p:stCondLst>
                                  <p:childTnLst>
                                    <p:set>
                                      <p:cBhvr>
                                        <p:cTn id="153"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54" fill="hold" display="0">
                  <p:stCondLst>
                    <p:cond delay="indefinite"/>
                  </p:stCondLst>
                  <p:endCondLst>
                    <p:cond evt="onStopAudio" delay="0">
                      <p:tgtEl>
                        <p:sldTgt/>
                      </p:tgtEl>
                    </p:cond>
                  </p:endCondLst>
                </p:cTn>
                <p:tgtEl>
                  <p:spTgt spid="8"/>
                </p:tgtEl>
              </p:cMediaNode>
            </p:audio>
            <p:audio>
              <p:cMediaNode vol="80000" showWhenStopped="0">
                <p:cTn id="155" fill="hold" display="0">
                  <p:stCondLst>
                    <p:cond delay="indefinite"/>
                  </p:stCondLst>
                  <p:endCondLst>
                    <p:cond evt="onStopAudio" delay="0">
                      <p:tgtEl>
                        <p:sldTgt/>
                      </p:tgtEl>
                    </p:cond>
                  </p:endCondLst>
                </p:cTn>
                <p:tgtEl>
                  <p:spTgt spid="19"/>
                </p:tgtEl>
              </p:cMediaNode>
            </p:audio>
            <p:audio>
              <p:cMediaNode vol="80000" showWhenStopped="0">
                <p:cTn id="156" fill="hold" display="0">
                  <p:stCondLst>
                    <p:cond delay="indefinite"/>
                  </p:stCondLst>
                  <p:endCondLst>
                    <p:cond evt="onStopAudio" delay="0">
                      <p:tgtEl>
                        <p:sldTgt/>
                      </p:tgtEl>
                    </p:cond>
                  </p:endCondLst>
                </p:cTn>
                <p:tgtEl>
                  <p:spTgt spid="24"/>
                </p:tgtEl>
              </p:cMediaNode>
            </p:audio>
            <p:audio>
              <p:cMediaNode vol="80000" showWhenStopped="0">
                <p:cTn id="157" fill="hold" display="0">
                  <p:stCondLst>
                    <p:cond delay="indefinite"/>
                  </p:stCondLst>
                  <p:endCondLst>
                    <p:cond evt="onStopAudio" delay="0">
                      <p:tgtEl>
                        <p:sldTgt/>
                      </p:tgtEl>
                    </p:cond>
                  </p:endCondLst>
                </p:cTn>
                <p:tgtEl>
                  <p:spTgt spid="49"/>
                </p:tgtEl>
              </p:cMediaNode>
            </p:audio>
            <p:audio>
              <p:cMediaNode vol="80000" showWhenStopped="0">
                <p:cTn id="158" fill="hold" display="0">
                  <p:stCondLst>
                    <p:cond delay="indefinite"/>
                  </p:stCondLst>
                  <p:endCondLst>
                    <p:cond evt="onStopAudio" delay="0">
                      <p:tgtEl>
                        <p:sldTgt/>
                      </p:tgtEl>
                    </p:cond>
                  </p:endCondLst>
                </p:cTn>
                <p:tgtEl>
                  <p:spTgt spid="55"/>
                </p:tgtEl>
              </p:cMediaNode>
            </p:audio>
            <p:audio>
              <p:cMediaNode vol="80000" showWhenStopped="0">
                <p:cTn id="159" fill="hold" display="0">
                  <p:stCondLst>
                    <p:cond delay="indefinite"/>
                  </p:stCondLst>
                  <p:endCondLst>
                    <p:cond evt="onStopAudio" delay="0">
                      <p:tgtEl>
                        <p:sldTgt/>
                      </p:tgtEl>
                    </p:cond>
                  </p:endCondLst>
                </p:cTn>
                <p:tgtEl>
                  <p:spTgt spid="25"/>
                </p:tgtEl>
              </p:cMediaNode>
            </p:audio>
            <p:audio>
              <p:cMediaNode vol="80000" showWhenStopped="0">
                <p:cTn id="160" fill="hold" display="0">
                  <p:stCondLst>
                    <p:cond delay="indefinite"/>
                  </p:stCondLst>
                  <p:endCondLst>
                    <p:cond evt="onStopAudio" delay="0">
                      <p:tgtEl>
                        <p:sldTgt/>
                      </p:tgtEl>
                    </p:cond>
                  </p:endCondLst>
                </p:cTn>
                <p:tgtEl>
                  <p:spTgt spid="32"/>
                </p:tgtEl>
              </p:cMediaNode>
            </p:audio>
            <p:audio>
              <p:cMediaNode vol="80000" showWhenStopped="0">
                <p:cTn id="161" fill="hold" display="0">
                  <p:stCondLst>
                    <p:cond delay="indefinite"/>
                  </p:stCondLst>
                  <p:endCondLst>
                    <p:cond evt="onStopAudio" delay="0">
                      <p:tgtEl>
                        <p:sldTgt/>
                      </p:tgtEl>
                    </p:cond>
                  </p:endCondLst>
                </p:cTn>
                <p:tgtEl>
                  <p:spTgt spid="33"/>
                </p:tgtEl>
              </p:cMediaNode>
            </p:audio>
            <p:audio>
              <p:cMediaNode vol="80000" showWhenStopped="0">
                <p:cTn id="162" fill="hold" display="0">
                  <p:stCondLst>
                    <p:cond delay="indefinite"/>
                  </p:stCondLst>
                  <p:endCondLst>
                    <p:cond evt="onStopAudio" delay="0">
                      <p:tgtEl>
                        <p:sldTgt/>
                      </p:tgtEl>
                    </p:cond>
                  </p:endCondLst>
                </p:cTn>
                <p:tgtEl>
                  <p:spTgt spid="48"/>
                </p:tgtEl>
              </p:cMediaNode>
            </p:audio>
            <p:audio>
              <p:cMediaNode vol="80000" showWhenStopped="0">
                <p:cTn id="163" fill="hold" display="0">
                  <p:stCondLst>
                    <p:cond delay="indefinite"/>
                  </p:stCondLst>
                  <p:endCondLst>
                    <p:cond evt="onStopAudio" delay="0">
                      <p:tgtEl>
                        <p:sldTgt/>
                      </p:tgtEl>
                    </p:cond>
                  </p:endCondLst>
                </p:cTn>
                <p:tgtEl>
                  <p:spTgt spid="53"/>
                </p:tgtEl>
              </p:cMediaNode>
            </p:audio>
          </p:childTnLst>
        </p:cTn>
      </p:par>
    </p:tnLst>
    <p:bldLst>
      <p:bldP spid="39" grpId="0" animBg="1"/>
      <p:bldP spid="39" grpId="1" animBg="1"/>
      <p:bldP spid="40" grpId="0"/>
      <p:bldP spid="4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a:extLst>
              <a:ext uri="{FF2B5EF4-FFF2-40B4-BE49-F238E27FC236}">
                <a16:creationId xmlns:a16="http://schemas.microsoft.com/office/drawing/2014/main" id="{08CD19CA-AFD3-452F-8257-5D8D97940A97}"/>
              </a:ext>
            </a:extLst>
          </p:cNvPr>
          <p:cNvSpPr txBox="1">
            <a:spLocks/>
          </p:cNvSpPr>
          <p:nvPr/>
        </p:nvSpPr>
        <p:spPr>
          <a:xfrm>
            <a:off x="381000" y="6269451"/>
            <a:ext cx="1822866" cy="329967"/>
          </a:xfrm>
          <a:prstGeom prst="rect">
            <a:avLst/>
          </a:prstGeom>
          <a:solidFill>
            <a:schemeClr val="accent2">
              <a:lumMod val="20000"/>
              <a:lumOff val="80000"/>
            </a:schemeClr>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6" name="4 - ظ">
            <a:hlinkClick r:id="" action="ppaction://media"/>
            <a:extLst>
              <a:ext uri="{FF2B5EF4-FFF2-40B4-BE49-F238E27FC236}">
                <a16:creationId xmlns:a16="http://schemas.microsoft.com/office/drawing/2014/main" id="{2C14D6B1-DF26-4B23-BC33-E9C0004B6A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27186" y="5470668"/>
            <a:ext cx="487363" cy="487363"/>
          </a:xfrm>
          <a:prstGeom prst="rect">
            <a:avLst/>
          </a:prstGeom>
        </p:spPr>
      </p:pic>
      <p:sp>
        <p:nvSpPr>
          <p:cNvPr id="7" name="TextBox 6">
            <a:extLst>
              <a:ext uri="{FF2B5EF4-FFF2-40B4-BE49-F238E27FC236}">
                <a16:creationId xmlns:a16="http://schemas.microsoft.com/office/drawing/2014/main" id="{8F85D4E4-CAFA-4211-A1D5-F4ADAB2970FB}"/>
              </a:ext>
            </a:extLst>
          </p:cNvPr>
          <p:cNvSpPr txBox="1"/>
          <p:nvPr/>
        </p:nvSpPr>
        <p:spPr>
          <a:xfrm>
            <a:off x="8147499" y="1145934"/>
            <a:ext cx="3577213" cy="769441"/>
          </a:xfrm>
          <a:prstGeom prst="rect">
            <a:avLst/>
          </a:prstGeom>
          <a:noFill/>
        </p:spPr>
        <p:txBody>
          <a:bodyPr wrap="square" rtlCol="0">
            <a:spAutoFit/>
          </a:bodyPr>
          <a:lstStyle/>
          <a:p>
            <a:pPr algn="r"/>
            <a:r>
              <a:rPr lang="ar-LB" sz="4400" b="1" dirty="0">
                <a:solidFill>
                  <a:srgbClr val="19428F"/>
                </a:solidFill>
                <a:latin typeface="Adobe Arabic" panose="02040503050201020203" pitchFamily="18" charset="-78"/>
                <a:cs typeface="Adobe Arabic" panose="02040503050201020203" pitchFamily="18" charset="-78"/>
              </a:rPr>
              <a:t>كَيْفَ أَشْكُر؟</a:t>
            </a:r>
            <a:endParaRPr lang="en-US" sz="4400" b="1" dirty="0">
              <a:solidFill>
                <a:srgbClr val="19428F"/>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id="{BCCDA125-79C1-4DA9-9CC9-B23C386E6B3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39815" y="3073987"/>
            <a:ext cx="1343521" cy="2177680"/>
          </a:xfrm>
          <a:prstGeom prst="rect">
            <a:avLst/>
          </a:prstGeom>
        </p:spPr>
      </p:pic>
      <p:sp>
        <p:nvSpPr>
          <p:cNvPr id="9" name="Cloud 8">
            <a:extLst>
              <a:ext uri="{FF2B5EF4-FFF2-40B4-BE49-F238E27FC236}">
                <a16:creationId xmlns:a16="http://schemas.microsoft.com/office/drawing/2014/main" id="{FDF217F7-055F-4D50-88E4-5524652916C0}"/>
              </a:ext>
            </a:extLst>
          </p:cNvPr>
          <p:cNvSpPr/>
          <p:nvPr/>
        </p:nvSpPr>
        <p:spPr>
          <a:xfrm>
            <a:off x="6493554" y="1829769"/>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a:extLst>
              <a:ext uri="{FF2B5EF4-FFF2-40B4-BE49-F238E27FC236}">
                <a16:creationId xmlns:a16="http://schemas.microsoft.com/office/drawing/2014/main" id="{A9153726-67A8-4CB2-A2DD-A5032622F54C}"/>
              </a:ext>
            </a:extLst>
          </p:cNvPr>
          <p:cNvSpPr/>
          <p:nvPr/>
        </p:nvSpPr>
        <p:spPr>
          <a:xfrm>
            <a:off x="6485728" y="1820875"/>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loud 10">
            <a:extLst>
              <a:ext uri="{FF2B5EF4-FFF2-40B4-BE49-F238E27FC236}">
                <a16:creationId xmlns:a16="http://schemas.microsoft.com/office/drawing/2014/main" id="{685D0A8C-001D-4F07-8099-2DA7A9208F27}"/>
              </a:ext>
            </a:extLst>
          </p:cNvPr>
          <p:cNvSpPr/>
          <p:nvPr/>
        </p:nvSpPr>
        <p:spPr>
          <a:xfrm>
            <a:off x="6477902" y="1825322"/>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loud 11">
            <a:extLst>
              <a:ext uri="{FF2B5EF4-FFF2-40B4-BE49-F238E27FC236}">
                <a16:creationId xmlns:a16="http://schemas.microsoft.com/office/drawing/2014/main" id="{17228404-4180-478C-9172-B99E9FAAFD44}"/>
              </a:ext>
            </a:extLst>
          </p:cNvPr>
          <p:cNvSpPr/>
          <p:nvPr/>
        </p:nvSpPr>
        <p:spPr>
          <a:xfrm>
            <a:off x="6493555" y="1820875"/>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loud 12">
            <a:extLst>
              <a:ext uri="{FF2B5EF4-FFF2-40B4-BE49-F238E27FC236}">
                <a16:creationId xmlns:a16="http://schemas.microsoft.com/office/drawing/2014/main" id="{C505AC79-B430-4F9A-94FC-1A20CC683781}"/>
              </a:ext>
            </a:extLst>
          </p:cNvPr>
          <p:cNvSpPr/>
          <p:nvPr/>
        </p:nvSpPr>
        <p:spPr>
          <a:xfrm>
            <a:off x="6477902" y="1825322"/>
            <a:ext cx="2377395" cy="1892264"/>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F85D4E4-CAFA-4211-A1D5-F4ADAB2970FB}"/>
              </a:ext>
            </a:extLst>
          </p:cNvPr>
          <p:cNvSpPr txBox="1"/>
          <p:nvPr/>
        </p:nvSpPr>
        <p:spPr>
          <a:xfrm>
            <a:off x="8147499" y="1145934"/>
            <a:ext cx="3577213" cy="769441"/>
          </a:xfrm>
          <a:prstGeom prst="rect">
            <a:avLst/>
          </a:prstGeom>
          <a:noFill/>
        </p:spPr>
        <p:txBody>
          <a:bodyPr wrap="square" rtlCol="0">
            <a:spAutoFit/>
          </a:bodyPr>
          <a:lstStyle/>
          <a:p>
            <a:pPr algn="r"/>
            <a:r>
              <a:rPr lang="ar-LB" sz="4400" b="1" dirty="0">
                <a:solidFill>
                  <a:srgbClr val="19428F"/>
                </a:solidFill>
                <a:latin typeface="Adobe Arabic" panose="02040503050201020203" pitchFamily="18" charset="-78"/>
                <a:cs typeface="Adobe Arabic" panose="02040503050201020203" pitchFamily="18" charset="-78"/>
              </a:rPr>
              <a:t>كَيْفَ أَشْكُر؟</a:t>
            </a:r>
            <a:endParaRPr lang="en-US" sz="4400" b="1" dirty="0">
              <a:solidFill>
                <a:srgbClr val="19428F"/>
              </a:solidFill>
              <a:latin typeface="Adobe Arabic" panose="02040503050201020203" pitchFamily="18" charset="-78"/>
              <a:cs typeface="Adobe Arabic" panose="02040503050201020203" pitchFamily="18" charset="-78"/>
            </a:endParaRPr>
          </a:p>
        </p:txBody>
      </p:sp>
      <p:sp>
        <p:nvSpPr>
          <p:cNvPr id="16" name="Footer Placeholder 1">
            <a:extLst>
              <a:ext uri="{FF2B5EF4-FFF2-40B4-BE49-F238E27FC236}">
                <a16:creationId xmlns:a16="http://schemas.microsoft.com/office/drawing/2014/main" id="{08CD19CA-AFD3-452F-8257-5D8D97940A97}"/>
              </a:ext>
            </a:extLst>
          </p:cNvPr>
          <p:cNvSpPr txBox="1">
            <a:spLocks/>
          </p:cNvSpPr>
          <p:nvPr/>
        </p:nvSpPr>
        <p:spPr>
          <a:xfrm>
            <a:off x="381000" y="6269451"/>
            <a:ext cx="1822866" cy="329967"/>
          </a:xfrm>
          <a:prstGeom prst="rect">
            <a:avLst/>
          </a:prstGeom>
          <a:solidFill>
            <a:schemeClr val="accent2">
              <a:lumMod val="20000"/>
              <a:lumOff val="80000"/>
            </a:schemeClr>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17" name="Picture 16">
            <a:extLst>
              <a:ext uri="{FF2B5EF4-FFF2-40B4-BE49-F238E27FC236}">
                <a16:creationId xmlns:a16="http://schemas.microsoft.com/office/drawing/2014/main" id="{C85D89BA-CCDB-4912-ADF7-757F42D1867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021" r="46041"/>
          <a:stretch/>
        </p:blipFill>
        <p:spPr>
          <a:xfrm>
            <a:off x="9936105" y="2553340"/>
            <a:ext cx="1631499" cy="3218977"/>
          </a:xfrm>
          <a:prstGeom prst="snipRoundRect">
            <a:avLst>
              <a:gd name="adj1" fmla="val 16667"/>
              <a:gd name="adj2" fmla="val 20331"/>
            </a:avLst>
          </a:prstGeom>
        </p:spPr>
      </p:pic>
      <p:pic>
        <p:nvPicPr>
          <p:cNvPr id="18" name="Picture 17">
            <a:extLst>
              <a:ext uri="{FF2B5EF4-FFF2-40B4-BE49-F238E27FC236}">
                <a16:creationId xmlns:a16="http://schemas.microsoft.com/office/drawing/2014/main" id="{DFBA6B42-856C-490D-8578-9A23B4E7E9E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7038460" y="2126712"/>
            <a:ext cx="1258097" cy="1333567"/>
          </a:xfrm>
          <a:prstGeom prst="rect">
            <a:avLst/>
          </a:prstGeom>
        </p:spPr>
      </p:pic>
      <p:pic>
        <p:nvPicPr>
          <p:cNvPr id="19" name="Picture 18">
            <a:extLst>
              <a:ext uri="{FF2B5EF4-FFF2-40B4-BE49-F238E27FC236}">
                <a16:creationId xmlns:a16="http://schemas.microsoft.com/office/drawing/2014/main" id="{33A2816C-F773-4BDE-BF3B-65459B5B107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876206" y="2345449"/>
            <a:ext cx="1596437" cy="1123724"/>
          </a:xfrm>
          <a:prstGeom prst="rect">
            <a:avLst/>
          </a:prstGeom>
        </p:spPr>
      </p:pic>
      <p:pic>
        <p:nvPicPr>
          <p:cNvPr id="20" name="Picture 19">
            <a:extLst>
              <a:ext uri="{FF2B5EF4-FFF2-40B4-BE49-F238E27FC236}">
                <a16:creationId xmlns:a16="http://schemas.microsoft.com/office/drawing/2014/main" id="{1CEA8273-84EC-41D5-B99A-DD1193DAB63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979187" y="2135318"/>
            <a:ext cx="1258097" cy="1243727"/>
          </a:xfrm>
          <a:prstGeom prst="rect">
            <a:avLst/>
          </a:prstGeom>
        </p:spPr>
      </p:pic>
      <p:sp>
        <p:nvSpPr>
          <p:cNvPr id="21" name="Oval 20">
            <a:extLst>
              <a:ext uri="{FF2B5EF4-FFF2-40B4-BE49-F238E27FC236}">
                <a16:creationId xmlns:a16="http://schemas.microsoft.com/office/drawing/2014/main" id="{2C9596E8-1460-40EC-8C1E-CAD2A6DEEB3C}"/>
              </a:ext>
            </a:extLst>
          </p:cNvPr>
          <p:cNvSpPr/>
          <p:nvPr/>
        </p:nvSpPr>
        <p:spPr>
          <a:xfrm>
            <a:off x="8906502" y="3018557"/>
            <a:ext cx="309239" cy="30755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8F69704-3588-4A44-B534-BA2933462DD7}"/>
              </a:ext>
            </a:extLst>
          </p:cNvPr>
          <p:cNvSpPr/>
          <p:nvPr/>
        </p:nvSpPr>
        <p:spPr>
          <a:xfrm>
            <a:off x="9350620" y="3191938"/>
            <a:ext cx="309239" cy="26834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A5B71BDA-016E-409C-B959-07B0A58CB5FF}"/>
              </a:ext>
            </a:extLst>
          </p:cNvPr>
          <p:cNvSpPr/>
          <p:nvPr/>
        </p:nvSpPr>
        <p:spPr>
          <a:xfrm>
            <a:off x="9719132" y="3326108"/>
            <a:ext cx="181421" cy="1916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55125178-2B17-401C-884D-EA20D51E080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7290198" y="1967057"/>
            <a:ext cx="768451" cy="1429319"/>
          </a:xfrm>
          <a:prstGeom prst="rect">
            <a:avLst/>
          </a:prstGeom>
        </p:spPr>
      </p:pic>
      <p:pic>
        <p:nvPicPr>
          <p:cNvPr id="25" name="Picture 24">
            <a:extLst>
              <a:ext uri="{FF2B5EF4-FFF2-40B4-BE49-F238E27FC236}">
                <a16:creationId xmlns:a16="http://schemas.microsoft.com/office/drawing/2014/main" id="{27A6576A-C260-415D-8BA1-954F40AE0A0C}"/>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7117359" y="2149966"/>
            <a:ext cx="951994" cy="1244566"/>
          </a:xfrm>
          <a:prstGeom prst="rect">
            <a:avLst/>
          </a:prstGeom>
        </p:spPr>
      </p:pic>
      <p:pic>
        <p:nvPicPr>
          <p:cNvPr id="26" name="Picture 25" descr="A close up of a logo&#10;&#10;Description automatically generated">
            <a:extLst>
              <a:ext uri="{FF2B5EF4-FFF2-40B4-BE49-F238E27FC236}">
                <a16:creationId xmlns:a16="http://schemas.microsoft.com/office/drawing/2014/main" id="{44B4F93C-B0A2-4F50-9F88-904C6494424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39815" y="3073987"/>
            <a:ext cx="1343521" cy="2177681"/>
          </a:xfrm>
          <a:prstGeom prst="rect">
            <a:avLst/>
          </a:prstGeom>
        </p:spPr>
      </p:pic>
      <p:sp>
        <p:nvSpPr>
          <p:cNvPr id="27" name="Rectangle 26">
            <a:extLst>
              <a:ext uri="{FF2B5EF4-FFF2-40B4-BE49-F238E27FC236}">
                <a16:creationId xmlns:a16="http://schemas.microsoft.com/office/drawing/2014/main" id="{A80713C6-2E9A-419C-BF1F-256895AC5C1E}"/>
              </a:ext>
            </a:extLst>
          </p:cNvPr>
          <p:cNvSpPr/>
          <p:nvPr/>
        </p:nvSpPr>
        <p:spPr>
          <a:xfrm rot="20110425">
            <a:off x="2736879" y="3716754"/>
            <a:ext cx="2016612" cy="707886"/>
          </a:xfrm>
          <a:prstGeom prst="rect">
            <a:avLst/>
          </a:prstGeom>
          <a:noFill/>
        </p:spPr>
        <p:txBody>
          <a:bodyPr wrap="square" lIns="91440" tIns="45720" rIns="91440" bIns="45720">
            <a:spAutoFit/>
          </a:bodyPr>
          <a:lstStyle/>
          <a:p>
            <a:pPr algn="ctr"/>
            <a:r>
              <a:rPr lang="ar-LB"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شكراً لكِ</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sp>
        <p:nvSpPr>
          <p:cNvPr id="28" name="Rectangle 27">
            <a:extLst>
              <a:ext uri="{FF2B5EF4-FFF2-40B4-BE49-F238E27FC236}">
                <a16:creationId xmlns:a16="http://schemas.microsoft.com/office/drawing/2014/main" id="{0B129F7B-74A1-4A93-8145-287269708B9B}"/>
              </a:ext>
            </a:extLst>
          </p:cNvPr>
          <p:cNvSpPr/>
          <p:nvPr/>
        </p:nvSpPr>
        <p:spPr>
          <a:xfrm rot="2444240">
            <a:off x="5542706" y="3808884"/>
            <a:ext cx="2016612" cy="707886"/>
          </a:xfrm>
          <a:prstGeom prst="rect">
            <a:avLst/>
          </a:prstGeom>
          <a:noFill/>
        </p:spPr>
        <p:txBody>
          <a:bodyPr wrap="square" lIns="91440" tIns="45720" rIns="91440" bIns="45720">
            <a:spAutoFit/>
          </a:bodyPr>
          <a:lstStyle/>
          <a:p>
            <a:pPr algn="ctr"/>
            <a:r>
              <a:rPr lang="ar-LB"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أنت رائع!</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sp>
        <p:nvSpPr>
          <p:cNvPr id="29" name="Rectangle 28">
            <a:extLst>
              <a:ext uri="{FF2B5EF4-FFF2-40B4-BE49-F238E27FC236}">
                <a16:creationId xmlns:a16="http://schemas.microsoft.com/office/drawing/2014/main" id="{80D22117-49E9-48F6-9371-8C83068C224C}"/>
              </a:ext>
            </a:extLst>
          </p:cNvPr>
          <p:cNvSpPr/>
          <p:nvPr/>
        </p:nvSpPr>
        <p:spPr>
          <a:xfrm>
            <a:off x="3780737" y="4706422"/>
            <a:ext cx="2887671" cy="707886"/>
          </a:xfrm>
          <a:prstGeom prst="rect">
            <a:avLst/>
          </a:prstGeom>
          <a:noFill/>
        </p:spPr>
        <p:txBody>
          <a:bodyPr wrap="square" lIns="91440" tIns="45720" rIns="91440" bIns="45720">
            <a:spAutoFit/>
          </a:bodyPr>
          <a:lstStyle/>
          <a:p>
            <a:pPr algn="ctr"/>
            <a:r>
              <a:rPr lang="ar-LB" sz="4000" b="1"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rPr>
              <a:t>تقديري وحبّي</a:t>
            </a:r>
            <a:endParaRPr lang="en-US" sz="4000" b="1" cap="none" spc="0" dirty="0">
              <a:ln w="9525">
                <a:solidFill>
                  <a:schemeClr val="bg1"/>
                </a:solidFill>
                <a:prstDash val="solid"/>
              </a:ln>
              <a:effectLst>
                <a:glow rad="63500">
                  <a:srgbClr val="FF0000">
                    <a:alpha val="40000"/>
                  </a:srgbClr>
                </a:glow>
                <a:outerShdw blurRad="12700" dist="38100" dir="2700000" algn="tl" rotWithShape="0">
                  <a:schemeClr val="accent5">
                    <a:lumMod val="60000"/>
                    <a:lumOff val="40000"/>
                  </a:schemeClr>
                </a:outerShdw>
              </a:effectLst>
            </a:endParaRPr>
          </a:p>
        </p:txBody>
      </p:sp>
      <p:pic>
        <p:nvPicPr>
          <p:cNvPr id="30" name="Picture 29" descr="A picture containing light&#10;&#10;Description automatically generated">
            <a:extLst>
              <a:ext uri="{FF2B5EF4-FFF2-40B4-BE49-F238E27FC236}">
                <a16:creationId xmlns:a16="http://schemas.microsoft.com/office/drawing/2014/main" id="{EAB707D0-8142-4DDC-A92F-5EF09A48BDF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494781" flipH="1">
            <a:off x="5030414" y="3624633"/>
            <a:ext cx="649284" cy="1052409"/>
          </a:xfrm>
          <a:prstGeom prst="rect">
            <a:avLst/>
          </a:prstGeom>
        </p:spPr>
      </p:pic>
      <p:pic>
        <p:nvPicPr>
          <p:cNvPr id="31" name="Picture 30" descr="A picture containing light&#10;&#10;Description automatically generated">
            <a:extLst>
              <a:ext uri="{FF2B5EF4-FFF2-40B4-BE49-F238E27FC236}">
                <a16:creationId xmlns:a16="http://schemas.microsoft.com/office/drawing/2014/main" id="{09D3726B-AFB6-4697-A71C-A0911394DD1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665918" flipH="1">
            <a:off x="5069826" y="3737229"/>
            <a:ext cx="680454" cy="1102931"/>
          </a:xfrm>
          <a:prstGeom prst="rect">
            <a:avLst/>
          </a:prstGeom>
        </p:spPr>
      </p:pic>
      <p:pic>
        <p:nvPicPr>
          <p:cNvPr id="32" name="Picture 31" descr="A picture containing light&#10;&#10;Description automatically generated">
            <a:extLst>
              <a:ext uri="{FF2B5EF4-FFF2-40B4-BE49-F238E27FC236}">
                <a16:creationId xmlns:a16="http://schemas.microsoft.com/office/drawing/2014/main" id="{0D04C093-55ED-4726-AD48-5EAB4BFB66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223899" flipH="1">
            <a:off x="4544986" y="3760480"/>
            <a:ext cx="651765" cy="1056430"/>
          </a:xfrm>
          <a:prstGeom prst="rect">
            <a:avLst/>
          </a:prstGeom>
        </p:spPr>
      </p:pic>
      <p:pic>
        <p:nvPicPr>
          <p:cNvPr id="33" name="Picture 32" descr="A picture containing light&#10;&#10;Description automatically generated">
            <a:extLst>
              <a:ext uri="{FF2B5EF4-FFF2-40B4-BE49-F238E27FC236}">
                <a16:creationId xmlns:a16="http://schemas.microsoft.com/office/drawing/2014/main" id="{FF20EFA5-276F-4C51-888D-BC5F4EBFB9B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8272819" flipH="1">
            <a:off x="4579670" y="3897524"/>
            <a:ext cx="648553" cy="1002663"/>
          </a:xfrm>
          <a:prstGeom prst="rect">
            <a:avLst/>
          </a:prstGeom>
        </p:spPr>
      </p:pic>
      <p:pic>
        <p:nvPicPr>
          <p:cNvPr id="34" name="Picture 33" descr="A picture containing light&#10;&#10;Description automatically generated">
            <a:extLst>
              <a:ext uri="{FF2B5EF4-FFF2-40B4-BE49-F238E27FC236}">
                <a16:creationId xmlns:a16="http://schemas.microsoft.com/office/drawing/2014/main" id="{3421DA8A-105C-41AE-AE63-6871A5876F5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59405" y="3684825"/>
            <a:ext cx="620460" cy="1005689"/>
          </a:xfrm>
          <a:prstGeom prst="rect">
            <a:avLst/>
          </a:prstGeom>
        </p:spPr>
      </p:pic>
      <p:pic>
        <p:nvPicPr>
          <p:cNvPr id="35" name="Picture 34" descr="A close up of a logo&#10;&#10;Description automatically generated">
            <a:extLst>
              <a:ext uri="{FF2B5EF4-FFF2-40B4-BE49-F238E27FC236}">
                <a16:creationId xmlns:a16="http://schemas.microsoft.com/office/drawing/2014/main" id="{F7B52971-4641-4718-B0DE-57882BF3A79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61661" y="3237930"/>
            <a:ext cx="2194300" cy="2613689"/>
          </a:xfrm>
          <a:prstGeom prst="rect">
            <a:avLst/>
          </a:prstGeom>
        </p:spPr>
      </p:pic>
      <p:pic>
        <p:nvPicPr>
          <p:cNvPr id="36" name="Picture 35" descr="A close up of a toy&#10;&#10;Description automatically generated">
            <a:extLst>
              <a:ext uri="{FF2B5EF4-FFF2-40B4-BE49-F238E27FC236}">
                <a16:creationId xmlns:a16="http://schemas.microsoft.com/office/drawing/2014/main" id="{D976324A-81E3-4C68-BFA8-DF9176A2F1F9}"/>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21794" r="42710"/>
          <a:stretch/>
        </p:blipFill>
        <p:spPr>
          <a:xfrm>
            <a:off x="9937440" y="2563388"/>
            <a:ext cx="1748594" cy="3218977"/>
          </a:xfrm>
          <a:prstGeom prst="snipRoundRect">
            <a:avLst>
              <a:gd name="adj1" fmla="val 16667"/>
              <a:gd name="adj2" fmla="val 39080"/>
            </a:avLst>
          </a:prstGeom>
        </p:spPr>
      </p:pic>
      <p:pic>
        <p:nvPicPr>
          <p:cNvPr id="37" name="Picture 36">
            <a:extLst>
              <a:ext uri="{FF2B5EF4-FFF2-40B4-BE49-F238E27FC236}">
                <a16:creationId xmlns:a16="http://schemas.microsoft.com/office/drawing/2014/main" id="{9557E9ED-84EC-4CB7-ACD8-F67F0679A9D0}"/>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9913159" y="2518133"/>
            <a:ext cx="1649805" cy="3393775"/>
          </a:xfrm>
          <a:prstGeom prst="snipRoundRect">
            <a:avLst>
              <a:gd name="adj1" fmla="val 16667"/>
              <a:gd name="adj2" fmla="val 20331"/>
            </a:avLst>
          </a:prstGeom>
        </p:spPr>
      </p:pic>
      <p:pic>
        <p:nvPicPr>
          <p:cNvPr id="38" name="Picture 37">
            <a:extLst>
              <a:ext uri="{FF2B5EF4-FFF2-40B4-BE49-F238E27FC236}">
                <a16:creationId xmlns:a16="http://schemas.microsoft.com/office/drawing/2014/main" id="{F612208C-5EEE-449F-8E51-1D65A2E6CB7A}"/>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9559438" y="2237528"/>
            <a:ext cx="2307991" cy="3675461"/>
          </a:xfrm>
          <a:prstGeom prst="snipRoundRect">
            <a:avLst>
              <a:gd name="adj1" fmla="val 16667"/>
              <a:gd name="adj2" fmla="val 20331"/>
            </a:avLst>
          </a:prstGeom>
        </p:spPr>
      </p:pic>
      <p:pic>
        <p:nvPicPr>
          <p:cNvPr id="39" name="Picture 38">
            <a:extLst>
              <a:ext uri="{FF2B5EF4-FFF2-40B4-BE49-F238E27FC236}">
                <a16:creationId xmlns:a16="http://schemas.microsoft.com/office/drawing/2014/main" id="{83590054-1579-4BD4-9C51-24AD60E748C0}"/>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4294196" y="1457878"/>
            <a:ext cx="2319900" cy="2315785"/>
          </a:xfrm>
          <a:prstGeom prst="rect">
            <a:avLst/>
          </a:prstGeom>
          <a:ln>
            <a:noFill/>
          </a:ln>
          <a:effectLst>
            <a:softEdge rad="112500"/>
          </a:effectLst>
        </p:spPr>
      </p:pic>
      <p:pic>
        <p:nvPicPr>
          <p:cNvPr id="40" name="Picture 39">
            <a:extLst>
              <a:ext uri="{FF2B5EF4-FFF2-40B4-BE49-F238E27FC236}">
                <a16:creationId xmlns:a16="http://schemas.microsoft.com/office/drawing/2014/main" id="{AF8C1825-73F5-4BF4-8A41-783BC76C66B5}"/>
              </a:ext>
            </a:extLst>
          </p:cNvPr>
          <p:cNvPicPr>
            <a:picLocks noChangeAspect="1"/>
          </p:cNvPicPr>
          <p:nvPr/>
        </p:nvPicPr>
        <p:blipFill>
          <a:blip r:embed="rId19" cstate="print">
            <a:extLst>
              <a:ext uri="{28A0092B-C50C-407E-A947-70E740481C1C}">
                <a14:useLocalDpi xmlns:a14="http://schemas.microsoft.com/office/drawing/2010/main" val="0"/>
              </a:ext>
            </a:extLst>
          </a:blip>
          <a:srcRect/>
          <a:stretch/>
        </p:blipFill>
        <p:spPr>
          <a:xfrm>
            <a:off x="6716571" y="3414462"/>
            <a:ext cx="2317549" cy="2315785"/>
          </a:xfrm>
          <a:prstGeom prst="rect">
            <a:avLst/>
          </a:prstGeom>
          <a:ln>
            <a:noFill/>
          </a:ln>
          <a:effectLst>
            <a:softEdge rad="112500"/>
          </a:effectLst>
        </p:spPr>
      </p:pic>
      <p:pic>
        <p:nvPicPr>
          <p:cNvPr id="41" name="Picture 40">
            <a:extLst>
              <a:ext uri="{FF2B5EF4-FFF2-40B4-BE49-F238E27FC236}">
                <a16:creationId xmlns:a16="http://schemas.microsoft.com/office/drawing/2014/main" id="{C0DE1091-7C6A-4E2D-999E-9CBAB97D8A7E}"/>
              </a:ext>
            </a:extLst>
          </p:cNvPr>
          <p:cNvPicPr>
            <a:picLocks noChangeAspect="1"/>
          </p:cNvPicPr>
          <p:nvPr/>
        </p:nvPicPr>
        <p:blipFill>
          <a:blip r:embed="rId20" cstate="print">
            <a:extLst>
              <a:ext uri="{28A0092B-C50C-407E-A947-70E740481C1C}">
                <a14:useLocalDpi xmlns:a14="http://schemas.microsoft.com/office/drawing/2010/main" val="0"/>
              </a:ext>
            </a:extLst>
          </a:blip>
          <a:srcRect/>
          <a:stretch/>
        </p:blipFill>
        <p:spPr>
          <a:xfrm>
            <a:off x="1742741" y="3419841"/>
            <a:ext cx="2317549" cy="2314025"/>
          </a:xfrm>
          <a:prstGeom prst="rect">
            <a:avLst/>
          </a:prstGeom>
          <a:ln>
            <a:noFill/>
          </a:ln>
          <a:effectLst>
            <a:softEdge rad="112500"/>
          </a:effectLst>
        </p:spPr>
      </p:pic>
      <p:pic>
        <p:nvPicPr>
          <p:cNvPr id="43" name="Picture 42">
            <a:extLst>
              <a:ext uri="{FF2B5EF4-FFF2-40B4-BE49-F238E27FC236}">
                <a16:creationId xmlns:a16="http://schemas.microsoft.com/office/drawing/2014/main" id="{2FE63E40-1A8A-4C76-B840-D88A34A1C210}"/>
              </a:ext>
            </a:extLst>
          </p:cNvPr>
          <p:cNvPicPr>
            <a:picLocks noChangeAspect="1"/>
          </p:cNvPicPr>
          <p:nvPr/>
        </p:nvPicPr>
        <p:blipFill>
          <a:blip r:embed="rId21" cstate="print">
            <a:extLst>
              <a:ext uri="{28A0092B-C50C-407E-A947-70E740481C1C}">
                <a14:useLocalDpi xmlns:a14="http://schemas.microsoft.com/office/drawing/2010/main" val="0"/>
              </a:ext>
            </a:extLst>
          </a:blip>
          <a:srcRect/>
          <a:stretch/>
        </p:blipFill>
        <p:spPr>
          <a:xfrm>
            <a:off x="4416331" y="3098591"/>
            <a:ext cx="1604396" cy="2600527"/>
          </a:xfrm>
          <a:prstGeom prst="rect">
            <a:avLst/>
          </a:prstGeom>
          <a:ln>
            <a:noFill/>
          </a:ln>
          <a:effectLst>
            <a:outerShdw blurRad="292100" dist="139700" dir="2700000" algn="tl" rotWithShape="0">
              <a:srgbClr val="333333">
                <a:alpha val="65000"/>
              </a:srgbClr>
            </a:outerShdw>
          </a:effectLst>
        </p:spPr>
      </p:pic>
      <p:pic>
        <p:nvPicPr>
          <p:cNvPr id="44" name="Picture 43">
            <a:extLst>
              <a:ext uri="{FF2B5EF4-FFF2-40B4-BE49-F238E27FC236}">
                <a16:creationId xmlns:a16="http://schemas.microsoft.com/office/drawing/2014/main" id="{A65340B1-0561-45AC-931C-EE418B3875D2}"/>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18783" r="27274" b="71614"/>
          <a:stretch/>
        </p:blipFill>
        <p:spPr>
          <a:xfrm rot="537394">
            <a:off x="10229198" y="2617367"/>
            <a:ext cx="1114205" cy="1024177"/>
          </a:xfrm>
          <a:prstGeom prst="snipRoundRect">
            <a:avLst>
              <a:gd name="adj1" fmla="val 16667"/>
              <a:gd name="adj2" fmla="val 20331"/>
            </a:avLst>
          </a:prstGeom>
        </p:spPr>
      </p:pic>
      <p:sp>
        <p:nvSpPr>
          <p:cNvPr id="46" name="Rectangle 45">
            <a:extLst>
              <a:ext uri="{FF2B5EF4-FFF2-40B4-BE49-F238E27FC236}">
                <a16:creationId xmlns:a16="http://schemas.microsoft.com/office/drawing/2014/main" id="{25054F0E-7D92-480A-87F9-57CD8838F4FB}"/>
              </a:ext>
            </a:extLst>
          </p:cNvPr>
          <p:cNvSpPr/>
          <p:nvPr/>
        </p:nvSpPr>
        <p:spPr>
          <a:xfrm>
            <a:off x="10503756" y="6150505"/>
            <a:ext cx="482824" cy="707886"/>
          </a:xfrm>
          <a:prstGeom prst="rect">
            <a:avLst/>
          </a:prstGeom>
        </p:spPr>
        <p:txBody>
          <a:bodyPr wrap="none" anchor="ctr" anchorCtr="0">
            <a:spAutoFit/>
          </a:bodyPr>
          <a:lstStyle/>
          <a:p>
            <a:pPr algn="ctr"/>
            <a:r>
              <a:rPr lang="ar-LB" sz="4000" b="1" dirty="0">
                <a:solidFill>
                  <a:srgbClr val="C00000"/>
                </a:solidFill>
                <a:latin typeface="Adobe Arabic" panose="02040503050201020203" pitchFamily="18" charset="-78"/>
                <a:cs typeface="Adobe Arabic" panose="02040503050201020203" pitchFamily="18" charset="-78"/>
              </a:rPr>
              <a:t>ظ</a:t>
            </a:r>
            <a:endParaRPr lang="en-US" sz="4000" dirty="0">
              <a:solidFill>
                <a:srgbClr val="C0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09445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4492" fill="hold"/>
                                        <p:tgtEl>
                                          <p:spTgt spid="6"/>
                                        </p:tgtEl>
                                      </p:cBhvr>
                                    </p:cmd>
                                  </p:childTnLst>
                                </p:cTn>
                              </p:par>
                              <p:par>
                                <p:cTn id="7" presetID="10" presetClass="entr" presetSubtype="0" fill="hold" nodeType="withEffect">
                                  <p:stCondLst>
                                    <p:cond delay="2900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500"/>
                                        <p:tgtEl>
                                          <p:spTgt spid="17"/>
                                        </p:tgtEl>
                                      </p:cBhvr>
                                    </p:animEffect>
                                  </p:childTnLst>
                                </p:cTn>
                              </p:par>
                              <p:par>
                                <p:cTn id="10" presetID="10" presetClass="entr" presetSubtype="0" fill="hold" grpId="0" nodeType="withEffect">
                                  <p:stCondLst>
                                    <p:cond delay="29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292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2930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36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29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56" presetClass="path" presetSubtype="0" accel="50000" decel="50000" fill="hold" nodeType="withEffect">
                                  <p:stCondLst>
                                    <p:cond delay="38000"/>
                                  </p:stCondLst>
                                  <p:childTnLst>
                                    <p:animMotion origin="layout" path="M 3.75E-6 2.59259E-6 L -0.4987 -0.17315 " pathEditMode="relative" rAng="0" ptsTypes="AA">
                                      <p:cBhvr>
                                        <p:cTn id="26" dur="2000" fill="hold"/>
                                        <p:tgtEl>
                                          <p:spTgt spid="18"/>
                                        </p:tgtEl>
                                        <p:attrNameLst>
                                          <p:attrName>ppt_x</p:attrName>
                                          <p:attrName>ppt_y</p:attrName>
                                        </p:attrNameLst>
                                      </p:cBhvr>
                                      <p:rCtr x="-24935" y="-8657"/>
                                    </p:animMotion>
                                  </p:childTnLst>
                                </p:cTn>
                              </p:par>
                              <p:par>
                                <p:cTn id="27" presetID="56" presetClass="path" presetSubtype="0" accel="50000" decel="50000" fill="hold" grpId="1" nodeType="withEffect">
                                  <p:stCondLst>
                                    <p:cond delay="38000"/>
                                  </p:stCondLst>
                                  <p:childTnLst>
                                    <p:animMotion origin="layout" path="M 1.875E-6 -2.22222E-6 L -0.50156 -0.16366 " pathEditMode="relative" rAng="0" ptsTypes="AA">
                                      <p:cBhvr>
                                        <p:cTn id="28" dur="2000" fill="hold"/>
                                        <p:tgtEl>
                                          <p:spTgt spid="12"/>
                                        </p:tgtEl>
                                        <p:attrNameLst>
                                          <p:attrName>ppt_x</p:attrName>
                                          <p:attrName>ppt_y</p:attrName>
                                        </p:attrNameLst>
                                      </p:cBhvr>
                                      <p:rCtr x="-25078" y="-8194"/>
                                    </p:animMotion>
                                  </p:childTnLst>
                                </p:cTn>
                              </p:par>
                              <p:par>
                                <p:cTn id="29" presetID="1" presetClass="entr" presetSubtype="0" fill="hold" grpId="0" nodeType="withEffect">
                                  <p:stCondLst>
                                    <p:cond delay="37000"/>
                                  </p:stCondLst>
                                  <p:childTnLst>
                                    <p:set>
                                      <p:cBhvr>
                                        <p:cTn id="30" dur="1" fill="hold">
                                          <p:stCondLst>
                                            <p:cond delay="0"/>
                                          </p:stCondLst>
                                        </p:cTn>
                                        <p:tgtEl>
                                          <p:spTgt spid="10"/>
                                        </p:tgtEl>
                                        <p:attrNameLst>
                                          <p:attrName>style.visibility</p:attrName>
                                        </p:attrNameLst>
                                      </p:cBhvr>
                                      <p:to>
                                        <p:strVal val="visible"/>
                                      </p:to>
                                    </p:set>
                                  </p:childTnLst>
                                </p:cTn>
                              </p:par>
                              <p:par>
                                <p:cTn id="31" presetID="10" presetClass="entr" presetSubtype="0" fill="hold" nodeType="withEffect">
                                  <p:stCondLst>
                                    <p:cond delay="400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56" presetClass="path" presetSubtype="0" accel="50000" decel="50000" fill="hold" grpId="1" nodeType="withEffect">
                                  <p:stCondLst>
                                    <p:cond delay="42000"/>
                                  </p:stCondLst>
                                  <p:childTnLst>
                                    <p:animMotion origin="layout" path="M 2.91667E-6 -2.22222E-6 L -0.34597 -0.17662 " pathEditMode="relative" rAng="0" ptsTypes="AA">
                                      <p:cBhvr>
                                        <p:cTn id="35" dur="2000" fill="hold"/>
                                        <p:tgtEl>
                                          <p:spTgt spid="10"/>
                                        </p:tgtEl>
                                        <p:attrNameLst>
                                          <p:attrName>ppt_x</p:attrName>
                                          <p:attrName>ppt_y</p:attrName>
                                        </p:attrNameLst>
                                      </p:cBhvr>
                                      <p:rCtr x="-17305" y="-8843"/>
                                    </p:animMotion>
                                  </p:childTnLst>
                                </p:cTn>
                              </p:par>
                              <p:par>
                                <p:cTn id="36" presetID="56" presetClass="path" presetSubtype="0" accel="50000" decel="50000" fill="hold" nodeType="withEffect">
                                  <p:stCondLst>
                                    <p:cond delay="42000"/>
                                  </p:stCondLst>
                                  <p:childTnLst>
                                    <p:animMotion origin="layout" path="M 2.91667E-6 -2.59259E-6 L -0.3418 -0.19699 " pathEditMode="relative" rAng="0" ptsTypes="AA">
                                      <p:cBhvr>
                                        <p:cTn id="37" dur="2000" fill="hold"/>
                                        <p:tgtEl>
                                          <p:spTgt spid="19"/>
                                        </p:tgtEl>
                                        <p:attrNameLst>
                                          <p:attrName>ppt_x</p:attrName>
                                          <p:attrName>ppt_y</p:attrName>
                                        </p:attrNameLst>
                                      </p:cBhvr>
                                      <p:rCtr x="-17096" y="-9861"/>
                                    </p:animMotion>
                                  </p:childTnLst>
                                </p:cTn>
                              </p:par>
                              <p:par>
                                <p:cTn id="38" presetID="1" presetClass="entr" presetSubtype="0" fill="hold" grpId="0" nodeType="withEffect">
                                  <p:stCondLst>
                                    <p:cond delay="42000"/>
                                  </p:stCondLst>
                                  <p:childTnLst>
                                    <p:set>
                                      <p:cBhvr>
                                        <p:cTn id="39" dur="1" fill="hold">
                                          <p:stCondLst>
                                            <p:cond delay="0"/>
                                          </p:stCondLst>
                                        </p:cTn>
                                        <p:tgtEl>
                                          <p:spTgt spid="9"/>
                                        </p:tgtEl>
                                        <p:attrNameLst>
                                          <p:attrName>style.visibility</p:attrName>
                                        </p:attrNameLst>
                                      </p:cBhvr>
                                      <p:to>
                                        <p:strVal val="visible"/>
                                      </p:to>
                                    </p:set>
                                  </p:childTnLst>
                                </p:cTn>
                              </p:par>
                              <p:par>
                                <p:cTn id="40" presetID="10" presetClass="entr" presetSubtype="0" fill="hold" nodeType="withEffect">
                                  <p:stCondLst>
                                    <p:cond delay="435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56" presetClass="path" presetSubtype="0" accel="50000" decel="50000" fill="hold" grpId="1" nodeType="withEffect">
                                  <p:stCondLst>
                                    <p:cond delay="45000"/>
                                  </p:stCondLst>
                                  <p:childTnLst>
                                    <p:animMotion origin="layout" path="M 1.875E-6 -1.11111E-6 L -0.1832 -0.1794 " pathEditMode="relative" rAng="0" ptsTypes="AA">
                                      <p:cBhvr>
                                        <p:cTn id="44" dur="2000" fill="hold"/>
                                        <p:tgtEl>
                                          <p:spTgt spid="9"/>
                                        </p:tgtEl>
                                        <p:attrNameLst>
                                          <p:attrName>ppt_x</p:attrName>
                                          <p:attrName>ppt_y</p:attrName>
                                        </p:attrNameLst>
                                      </p:cBhvr>
                                      <p:rCtr x="-9167" y="-8981"/>
                                    </p:animMotion>
                                  </p:childTnLst>
                                </p:cTn>
                              </p:par>
                              <p:par>
                                <p:cTn id="45" presetID="56" presetClass="path" presetSubtype="0" accel="50000" decel="50000" fill="hold" nodeType="withEffect">
                                  <p:stCondLst>
                                    <p:cond delay="45000"/>
                                  </p:stCondLst>
                                  <p:childTnLst>
                                    <p:animMotion origin="layout" path="M 1.66667E-6 -3.33333E-6 L -0.17708 -0.17662 " pathEditMode="relative" rAng="0" ptsTypes="AA">
                                      <p:cBhvr>
                                        <p:cTn id="46" dur="2000" fill="hold"/>
                                        <p:tgtEl>
                                          <p:spTgt spid="20"/>
                                        </p:tgtEl>
                                        <p:attrNameLst>
                                          <p:attrName>ppt_x</p:attrName>
                                          <p:attrName>ppt_y</p:attrName>
                                        </p:attrNameLst>
                                      </p:cBhvr>
                                      <p:rCtr x="-8854" y="-8843"/>
                                    </p:animMotion>
                                  </p:childTnLst>
                                </p:cTn>
                              </p:par>
                              <p:par>
                                <p:cTn id="47" presetID="1" presetClass="entr" presetSubtype="0" fill="hold" grpId="0" nodeType="withEffect">
                                  <p:stCondLst>
                                    <p:cond delay="45000"/>
                                  </p:stCondLst>
                                  <p:childTnLst>
                                    <p:set>
                                      <p:cBhvr>
                                        <p:cTn id="48" dur="1" fill="hold">
                                          <p:stCondLst>
                                            <p:cond delay="0"/>
                                          </p:stCondLst>
                                        </p:cTn>
                                        <p:tgtEl>
                                          <p:spTgt spid="11"/>
                                        </p:tgtEl>
                                        <p:attrNameLst>
                                          <p:attrName>style.visibility</p:attrName>
                                        </p:attrNameLst>
                                      </p:cBhvr>
                                      <p:to>
                                        <p:strVal val="visible"/>
                                      </p:to>
                                    </p:set>
                                  </p:childTnLst>
                                </p:cTn>
                              </p:par>
                              <p:par>
                                <p:cTn id="49" presetID="10" presetClass="entr" presetSubtype="0" fill="hold" nodeType="withEffect">
                                  <p:stCondLst>
                                    <p:cond delay="460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56" presetClass="path" presetSubtype="0" accel="50000" decel="50000" fill="hold" grpId="1" nodeType="withEffect">
                                  <p:stCondLst>
                                    <p:cond delay="47500"/>
                                  </p:stCondLst>
                                  <p:childTnLst>
                                    <p:animMotion origin="layout" path="M 3.95833E-6 3.33333E-6 L -0.05443 -0.19167 " pathEditMode="relative" rAng="0" ptsTypes="AA">
                                      <p:cBhvr>
                                        <p:cTn id="53" dur="2000" fill="hold"/>
                                        <p:tgtEl>
                                          <p:spTgt spid="11"/>
                                        </p:tgtEl>
                                        <p:attrNameLst>
                                          <p:attrName>ppt_x</p:attrName>
                                          <p:attrName>ppt_y</p:attrName>
                                        </p:attrNameLst>
                                      </p:cBhvr>
                                      <p:rCtr x="-2721" y="-9583"/>
                                    </p:animMotion>
                                  </p:childTnLst>
                                </p:cTn>
                              </p:par>
                              <p:par>
                                <p:cTn id="54" presetID="56" presetClass="path" presetSubtype="0" accel="50000" decel="50000" fill="hold" nodeType="withEffect">
                                  <p:stCondLst>
                                    <p:cond delay="47500"/>
                                  </p:stCondLst>
                                  <p:childTnLst>
                                    <p:animMotion origin="layout" path="M 2.91667E-6 -2.22222E-6 L -0.05339 -0.17847 " pathEditMode="relative" rAng="0" ptsTypes="AA">
                                      <p:cBhvr>
                                        <p:cTn id="55" dur="2000" fill="hold"/>
                                        <p:tgtEl>
                                          <p:spTgt spid="24"/>
                                        </p:tgtEl>
                                        <p:attrNameLst>
                                          <p:attrName>ppt_x</p:attrName>
                                          <p:attrName>ppt_y</p:attrName>
                                        </p:attrNameLst>
                                      </p:cBhvr>
                                      <p:rCtr x="-2669" y="-8935"/>
                                    </p:animMotion>
                                  </p:childTnLst>
                                </p:cTn>
                              </p:par>
                              <p:par>
                                <p:cTn id="56" presetID="1" presetClass="entr" presetSubtype="0" fill="hold" grpId="0" nodeType="withEffect">
                                  <p:stCondLst>
                                    <p:cond delay="47000"/>
                                  </p:stCondLst>
                                  <p:childTnLst>
                                    <p:set>
                                      <p:cBhvr>
                                        <p:cTn id="57" dur="1" fill="hold">
                                          <p:stCondLst>
                                            <p:cond delay="0"/>
                                          </p:stCondLst>
                                        </p:cTn>
                                        <p:tgtEl>
                                          <p:spTgt spid="13"/>
                                        </p:tgtEl>
                                        <p:attrNameLst>
                                          <p:attrName>style.visibility</p:attrName>
                                        </p:attrNameLst>
                                      </p:cBhvr>
                                      <p:to>
                                        <p:strVal val="visible"/>
                                      </p:to>
                                    </p:set>
                                  </p:childTnLst>
                                </p:cTn>
                              </p:par>
                              <p:par>
                                <p:cTn id="58" presetID="10" presetClass="entr" presetSubtype="0" fill="hold" nodeType="withEffect">
                                  <p:stCondLst>
                                    <p:cond delay="4900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56" presetClass="path" presetSubtype="0" accel="50000" decel="50000" fill="hold" grpId="1" nodeType="withEffect">
                                  <p:stCondLst>
                                    <p:cond delay="51000"/>
                                  </p:stCondLst>
                                  <p:childTnLst>
                                    <p:animMotion origin="layout" path="M 3.95833E-6 3.33333E-6 L 0.07591 -0.18125 " pathEditMode="relative" rAng="0" ptsTypes="AA">
                                      <p:cBhvr>
                                        <p:cTn id="62" dur="2000" fill="hold"/>
                                        <p:tgtEl>
                                          <p:spTgt spid="13"/>
                                        </p:tgtEl>
                                        <p:attrNameLst>
                                          <p:attrName>ppt_x</p:attrName>
                                          <p:attrName>ppt_y</p:attrName>
                                        </p:attrNameLst>
                                      </p:cBhvr>
                                      <p:rCtr x="3789" y="-9074"/>
                                    </p:animMotion>
                                  </p:childTnLst>
                                </p:cTn>
                              </p:par>
                              <p:par>
                                <p:cTn id="63" presetID="56" presetClass="path" presetSubtype="0" accel="50000" decel="50000" fill="hold" nodeType="withEffect">
                                  <p:stCondLst>
                                    <p:cond delay="51000"/>
                                  </p:stCondLst>
                                  <p:childTnLst>
                                    <p:animMotion origin="layout" path="M 2.08333E-7 4.07407E-6 L 0.07956 -0.18403 " pathEditMode="relative" rAng="0" ptsTypes="AA">
                                      <p:cBhvr>
                                        <p:cTn id="64" dur="2000" fill="hold"/>
                                        <p:tgtEl>
                                          <p:spTgt spid="25"/>
                                        </p:tgtEl>
                                        <p:attrNameLst>
                                          <p:attrName>ppt_x</p:attrName>
                                          <p:attrName>ppt_y</p:attrName>
                                        </p:attrNameLst>
                                      </p:cBhvr>
                                      <p:rCtr x="3971" y="-9213"/>
                                    </p:animMotion>
                                  </p:childTnLst>
                                </p:cTn>
                              </p:par>
                              <p:par>
                                <p:cTn id="65" presetID="10" presetClass="exit" presetSubtype="0" fill="hold" grpId="1" nodeType="withEffect">
                                  <p:stCondLst>
                                    <p:cond delay="5200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par>
                                <p:cTn id="68" presetID="10" presetClass="exit" presetSubtype="0" fill="hold" grpId="1" nodeType="withEffect">
                                  <p:stCondLst>
                                    <p:cond delay="52100"/>
                                  </p:stCondLst>
                                  <p:childTnLst>
                                    <p:animEffect transition="out" filter="fade">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par>
                                <p:cTn id="71" presetID="10" presetClass="exit" presetSubtype="0" fill="hold" grpId="1" nodeType="withEffect">
                                  <p:stCondLst>
                                    <p:cond delay="52200"/>
                                  </p:stCondLst>
                                  <p:childTnLst>
                                    <p:animEffect transition="out" filter="fade">
                                      <p:cBhvr>
                                        <p:cTn id="72" dur="500"/>
                                        <p:tgtEl>
                                          <p:spTgt spid="23"/>
                                        </p:tgtEl>
                                      </p:cBhvr>
                                    </p:animEffect>
                                    <p:set>
                                      <p:cBhvr>
                                        <p:cTn id="73" dur="1" fill="hold">
                                          <p:stCondLst>
                                            <p:cond delay="499"/>
                                          </p:stCondLst>
                                        </p:cTn>
                                        <p:tgtEl>
                                          <p:spTgt spid="23"/>
                                        </p:tgtEl>
                                        <p:attrNameLst>
                                          <p:attrName>style.visibility</p:attrName>
                                        </p:attrNameLst>
                                      </p:cBhvr>
                                      <p:to>
                                        <p:strVal val="hidden"/>
                                      </p:to>
                                    </p:set>
                                  </p:childTnLst>
                                </p:cTn>
                              </p:par>
                              <p:par>
                                <p:cTn id="74" presetID="9" presetClass="exit" presetSubtype="0" fill="hold" grpId="2" nodeType="withEffect">
                                  <p:stCondLst>
                                    <p:cond delay="53200"/>
                                  </p:stCondLst>
                                  <p:childTnLst>
                                    <p:animEffect transition="out" filter="dissolve">
                                      <p:cBhvr>
                                        <p:cTn id="75" dur="800"/>
                                        <p:tgtEl>
                                          <p:spTgt spid="12"/>
                                        </p:tgtEl>
                                      </p:cBhvr>
                                    </p:animEffect>
                                    <p:set>
                                      <p:cBhvr>
                                        <p:cTn id="76" dur="1" fill="hold">
                                          <p:stCondLst>
                                            <p:cond delay="799"/>
                                          </p:stCondLst>
                                        </p:cTn>
                                        <p:tgtEl>
                                          <p:spTgt spid="12"/>
                                        </p:tgtEl>
                                        <p:attrNameLst>
                                          <p:attrName>style.visibility</p:attrName>
                                        </p:attrNameLst>
                                      </p:cBhvr>
                                      <p:to>
                                        <p:strVal val="hidden"/>
                                      </p:to>
                                    </p:set>
                                  </p:childTnLst>
                                </p:cTn>
                              </p:par>
                              <p:par>
                                <p:cTn id="77" presetID="9" presetClass="exit" presetSubtype="0" fill="hold" grpId="2" nodeType="withEffect">
                                  <p:stCondLst>
                                    <p:cond delay="53200"/>
                                  </p:stCondLst>
                                  <p:childTnLst>
                                    <p:animEffect transition="out" filter="dissolve">
                                      <p:cBhvr>
                                        <p:cTn id="78" dur="800"/>
                                        <p:tgtEl>
                                          <p:spTgt spid="10"/>
                                        </p:tgtEl>
                                      </p:cBhvr>
                                    </p:animEffect>
                                    <p:set>
                                      <p:cBhvr>
                                        <p:cTn id="79" dur="1" fill="hold">
                                          <p:stCondLst>
                                            <p:cond delay="799"/>
                                          </p:stCondLst>
                                        </p:cTn>
                                        <p:tgtEl>
                                          <p:spTgt spid="10"/>
                                        </p:tgtEl>
                                        <p:attrNameLst>
                                          <p:attrName>style.visibility</p:attrName>
                                        </p:attrNameLst>
                                      </p:cBhvr>
                                      <p:to>
                                        <p:strVal val="hidden"/>
                                      </p:to>
                                    </p:set>
                                  </p:childTnLst>
                                </p:cTn>
                              </p:par>
                              <p:par>
                                <p:cTn id="80" presetID="9" presetClass="exit" presetSubtype="0" fill="hold" grpId="2" nodeType="withEffect">
                                  <p:stCondLst>
                                    <p:cond delay="53200"/>
                                  </p:stCondLst>
                                  <p:childTnLst>
                                    <p:animEffect transition="out" filter="dissolve">
                                      <p:cBhvr>
                                        <p:cTn id="81" dur="800"/>
                                        <p:tgtEl>
                                          <p:spTgt spid="11"/>
                                        </p:tgtEl>
                                      </p:cBhvr>
                                    </p:animEffect>
                                    <p:set>
                                      <p:cBhvr>
                                        <p:cTn id="82" dur="1" fill="hold">
                                          <p:stCondLst>
                                            <p:cond delay="799"/>
                                          </p:stCondLst>
                                        </p:cTn>
                                        <p:tgtEl>
                                          <p:spTgt spid="11"/>
                                        </p:tgtEl>
                                        <p:attrNameLst>
                                          <p:attrName>style.visibility</p:attrName>
                                        </p:attrNameLst>
                                      </p:cBhvr>
                                      <p:to>
                                        <p:strVal val="hidden"/>
                                      </p:to>
                                    </p:set>
                                  </p:childTnLst>
                                </p:cTn>
                              </p:par>
                              <p:par>
                                <p:cTn id="83" presetID="9" presetClass="exit" presetSubtype="0" fill="hold" grpId="2" nodeType="withEffect">
                                  <p:stCondLst>
                                    <p:cond delay="53200"/>
                                  </p:stCondLst>
                                  <p:childTnLst>
                                    <p:animEffect transition="out" filter="dissolve">
                                      <p:cBhvr>
                                        <p:cTn id="84" dur="800"/>
                                        <p:tgtEl>
                                          <p:spTgt spid="13"/>
                                        </p:tgtEl>
                                      </p:cBhvr>
                                    </p:animEffect>
                                    <p:set>
                                      <p:cBhvr>
                                        <p:cTn id="85" dur="1" fill="hold">
                                          <p:stCondLst>
                                            <p:cond delay="799"/>
                                          </p:stCondLst>
                                        </p:cTn>
                                        <p:tgtEl>
                                          <p:spTgt spid="13"/>
                                        </p:tgtEl>
                                        <p:attrNameLst>
                                          <p:attrName>style.visibility</p:attrName>
                                        </p:attrNameLst>
                                      </p:cBhvr>
                                      <p:to>
                                        <p:strVal val="hidden"/>
                                      </p:to>
                                    </p:set>
                                  </p:childTnLst>
                                </p:cTn>
                              </p:par>
                              <p:par>
                                <p:cTn id="86" presetID="9" presetClass="exit" presetSubtype="0" fill="hold" grpId="2" nodeType="withEffect">
                                  <p:stCondLst>
                                    <p:cond delay="53200"/>
                                  </p:stCondLst>
                                  <p:childTnLst>
                                    <p:animEffect transition="out" filter="dissolve">
                                      <p:cBhvr>
                                        <p:cTn id="87" dur="800"/>
                                        <p:tgtEl>
                                          <p:spTgt spid="9"/>
                                        </p:tgtEl>
                                      </p:cBhvr>
                                    </p:animEffect>
                                    <p:set>
                                      <p:cBhvr>
                                        <p:cTn id="88" dur="1" fill="hold">
                                          <p:stCondLst>
                                            <p:cond delay="799"/>
                                          </p:stCondLst>
                                        </p:cTn>
                                        <p:tgtEl>
                                          <p:spTgt spid="9"/>
                                        </p:tgtEl>
                                        <p:attrNameLst>
                                          <p:attrName>style.visibility</p:attrName>
                                        </p:attrNameLst>
                                      </p:cBhvr>
                                      <p:to>
                                        <p:strVal val="hidden"/>
                                      </p:to>
                                    </p:set>
                                  </p:childTnLst>
                                </p:cTn>
                              </p:par>
                              <p:par>
                                <p:cTn id="89" presetID="10" presetClass="entr" presetSubtype="0" fill="hold" nodeType="withEffect">
                                  <p:stCondLst>
                                    <p:cond delay="1240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par>
                                <p:cTn id="92" presetID="10" presetClass="entr" presetSubtype="0" fill="hold" nodeType="withEffect">
                                  <p:stCondLst>
                                    <p:cond delay="1390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500"/>
                                        <p:tgtEl>
                                          <p:spTgt spid="8"/>
                                        </p:tgtEl>
                                      </p:cBhvr>
                                    </p:animEffect>
                                  </p:childTnLst>
                                </p:cTn>
                              </p:par>
                              <p:par>
                                <p:cTn id="95" presetID="1" presetClass="entr" presetSubtype="0" fill="hold" grpId="0" nodeType="withEffect">
                                  <p:stCondLst>
                                    <p:cond delay="16500"/>
                                  </p:stCondLst>
                                  <p:childTnLst>
                                    <p:set>
                                      <p:cBhvr>
                                        <p:cTn id="96" dur="1" fill="hold">
                                          <p:stCondLst>
                                            <p:cond delay="0"/>
                                          </p:stCondLst>
                                        </p:cTn>
                                        <p:tgtEl>
                                          <p:spTgt spid="28"/>
                                        </p:tgtEl>
                                        <p:attrNameLst>
                                          <p:attrName>style.visibility</p:attrName>
                                        </p:attrNameLst>
                                      </p:cBhvr>
                                      <p:to>
                                        <p:strVal val="visible"/>
                                      </p:to>
                                    </p:set>
                                  </p:childTnLst>
                                </p:cTn>
                              </p:par>
                              <p:par>
                                <p:cTn id="97" presetID="1" presetClass="entr" presetSubtype="0" fill="hold" grpId="0" nodeType="withEffect">
                                  <p:stCondLst>
                                    <p:cond delay="16000"/>
                                  </p:stCondLst>
                                  <p:childTnLst>
                                    <p:set>
                                      <p:cBhvr>
                                        <p:cTn id="98" dur="1" fill="hold">
                                          <p:stCondLst>
                                            <p:cond delay="0"/>
                                          </p:stCondLst>
                                        </p:cTn>
                                        <p:tgtEl>
                                          <p:spTgt spid="27"/>
                                        </p:tgtEl>
                                        <p:attrNameLst>
                                          <p:attrName>style.visibility</p:attrName>
                                        </p:attrNameLst>
                                      </p:cBhvr>
                                      <p:to>
                                        <p:strVal val="visible"/>
                                      </p:to>
                                    </p:set>
                                  </p:childTnLst>
                                </p:cTn>
                              </p:par>
                              <p:par>
                                <p:cTn id="99" presetID="1" presetClass="entr" presetSubtype="0" fill="hold" grpId="0" nodeType="withEffect">
                                  <p:stCondLst>
                                    <p:cond delay="17000"/>
                                  </p:stCondLst>
                                  <p:childTnLst>
                                    <p:set>
                                      <p:cBhvr>
                                        <p:cTn id="100" dur="1" fill="hold">
                                          <p:stCondLst>
                                            <p:cond delay="0"/>
                                          </p:stCondLst>
                                        </p:cTn>
                                        <p:tgtEl>
                                          <p:spTgt spid="29"/>
                                        </p:tgtEl>
                                        <p:attrNameLst>
                                          <p:attrName>style.visibility</p:attrName>
                                        </p:attrNameLst>
                                      </p:cBhvr>
                                      <p:to>
                                        <p:strVal val="visible"/>
                                      </p:to>
                                    </p:set>
                                  </p:childTnLst>
                                </p:cTn>
                              </p:par>
                              <p:par>
                                <p:cTn id="101" presetID="10" presetClass="exit" presetSubtype="0" fill="hold" grpId="1" nodeType="withEffect">
                                  <p:stCondLst>
                                    <p:cond delay="22300"/>
                                  </p:stCondLst>
                                  <p:childTnLst>
                                    <p:animEffect transition="out" filter="fade">
                                      <p:cBhvr>
                                        <p:cTn id="102" dur="700"/>
                                        <p:tgtEl>
                                          <p:spTgt spid="27"/>
                                        </p:tgtEl>
                                      </p:cBhvr>
                                    </p:animEffect>
                                    <p:set>
                                      <p:cBhvr>
                                        <p:cTn id="103" dur="1" fill="hold">
                                          <p:stCondLst>
                                            <p:cond delay="699"/>
                                          </p:stCondLst>
                                        </p:cTn>
                                        <p:tgtEl>
                                          <p:spTgt spid="27"/>
                                        </p:tgtEl>
                                        <p:attrNameLst>
                                          <p:attrName>style.visibility</p:attrName>
                                        </p:attrNameLst>
                                      </p:cBhvr>
                                      <p:to>
                                        <p:strVal val="hidden"/>
                                      </p:to>
                                    </p:set>
                                  </p:childTnLst>
                                </p:cTn>
                              </p:par>
                              <p:par>
                                <p:cTn id="104" presetID="10" presetClass="exit" presetSubtype="0" fill="hold" grpId="1" nodeType="withEffect">
                                  <p:stCondLst>
                                    <p:cond delay="22300"/>
                                  </p:stCondLst>
                                  <p:childTnLst>
                                    <p:animEffect transition="out" filter="fade">
                                      <p:cBhvr>
                                        <p:cTn id="105" dur="700"/>
                                        <p:tgtEl>
                                          <p:spTgt spid="28"/>
                                        </p:tgtEl>
                                      </p:cBhvr>
                                    </p:animEffect>
                                    <p:set>
                                      <p:cBhvr>
                                        <p:cTn id="106" dur="1" fill="hold">
                                          <p:stCondLst>
                                            <p:cond delay="699"/>
                                          </p:stCondLst>
                                        </p:cTn>
                                        <p:tgtEl>
                                          <p:spTgt spid="28"/>
                                        </p:tgtEl>
                                        <p:attrNameLst>
                                          <p:attrName>style.visibility</p:attrName>
                                        </p:attrNameLst>
                                      </p:cBhvr>
                                      <p:to>
                                        <p:strVal val="hidden"/>
                                      </p:to>
                                    </p:set>
                                  </p:childTnLst>
                                </p:cTn>
                              </p:par>
                              <p:par>
                                <p:cTn id="107" presetID="10" presetClass="exit" presetSubtype="0" fill="hold" grpId="1" nodeType="withEffect">
                                  <p:stCondLst>
                                    <p:cond delay="22300"/>
                                  </p:stCondLst>
                                  <p:childTnLst>
                                    <p:animEffect transition="out" filter="fade">
                                      <p:cBhvr>
                                        <p:cTn id="108" dur="700"/>
                                        <p:tgtEl>
                                          <p:spTgt spid="29"/>
                                        </p:tgtEl>
                                      </p:cBhvr>
                                    </p:animEffect>
                                    <p:set>
                                      <p:cBhvr>
                                        <p:cTn id="109" dur="1" fill="hold">
                                          <p:stCondLst>
                                            <p:cond delay="699"/>
                                          </p:stCondLst>
                                        </p:cTn>
                                        <p:tgtEl>
                                          <p:spTgt spid="29"/>
                                        </p:tgtEl>
                                        <p:attrNameLst>
                                          <p:attrName>style.visibility</p:attrName>
                                        </p:attrNameLst>
                                      </p:cBhvr>
                                      <p:to>
                                        <p:strVal val="hidden"/>
                                      </p:to>
                                    </p:set>
                                  </p:childTnLst>
                                </p:cTn>
                              </p:par>
                              <p:par>
                                <p:cTn id="110" presetID="1" presetClass="entr" presetSubtype="0" fill="hold" nodeType="withEffect">
                                  <p:stCondLst>
                                    <p:cond delay="55000"/>
                                  </p:stCondLst>
                                  <p:childTnLst>
                                    <p:set>
                                      <p:cBhvr>
                                        <p:cTn id="111" dur="1" fill="hold">
                                          <p:stCondLst>
                                            <p:cond delay="0"/>
                                          </p:stCondLst>
                                        </p:cTn>
                                        <p:tgtEl>
                                          <p:spTgt spid="32"/>
                                        </p:tgtEl>
                                        <p:attrNameLst>
                                          <p:attrName>style.visibility</p:attrName>
                                        </p:attrNameLst>
                                      </p:cBhvr>
                                      <p:to>
                                        <p:strVal val="visible"/>
                                      </p:to>
                                    </p:set>
                                  </p:childTnLst>
                                </p:cTn>
                              </p:par>
                              <p:par>
                                <p:cTn id="112" presetID="1" presetClass="entr" presetSubtype="0" fill="hold" nodeType="withEffect">
                                  <p:stCondLst>
                                    <p:cond delay="55250"/>
                                  </p:stCondLst>
                                  <p:childTnLst>
                                    <p:set>
                                      <p:cBhvr>
                                        <p:cTn id="113" dur="1" fill="hold">
                                          <p:stCondLst>
                                            <p:cond delay="0"/>
                                          </p:stCondLst>
                                        </p:cTn>
                                        <p:tgtEl>
                                          <p:spTgt spid="33"/>
                                        </p:tgtEl>
                                        <p:attrNameLst>
                                          <p:attrName>style.visibility</p:attrName>
                                        </p:attrNameLst>
                                      </p:cBhvr>
                                      <p:to>
                                        <p:strVal val="visible"/>
                                      </p:to>
                                    </p:set>
                                  </p:childTnLst>
                                </p:cTn>
                              </p:par>
                              <p:par>
                                <p:cTn id="114" presetID="1" presetClass="entr" presetSubtype="0" fill="hold" nodeType="withEffect">
                                  <p:stCondLst>
                                    <p:cond delay="55500"/>
                                  </p:stCondLst>
                                  <p:childTnLst>
                                    <p:set>
                                      <p:cBhvr>
                                        <p:cTn id="115" dur="1" fill="hold">
                                          <p:stCondLst>
                                            <p:cond delay="0"/>
                                          </p:stCondLst>
                                        </p:cTn>
                                        <p:tgtEl>
                                          <p:spTgt spid="34"/>
                                        </p:tgtEl>
                                        <p:attrNameLst>
                                          <p:attrName>style.visibility</p:attrName>
                                        </p:attrNameLst>
                                      </p:cBhvr>
                                      <p:to>
                                        <p:strVal val="visible"/>
                                      </p:to>
                                    </p:set>
                                  </p:childTnLst>
                                </p:cTn>
                              </p:par>
                              <p:par>
                                <p:cTn id="116" presetID="1" presetClass="entr" presetSubtype="0" fill="hold" nodeType="withEffect">
                                  <p:stCondLst>
                                    <p:cond delay="55750"/>
                                  </p:stCondLst>
                                  <p:childTnLst>
                                    <p:set>
                                      <p:cBhvr>
                                        <p:cTn id="117" dur="1" fill="hold">
                                          <p:stCondLst>
                                            <p:cond delay="0"/>
                                          </p:stCondLst>
                                        </p:cTn>
                                        <p:tgtEl>
                                          <p:spTgt spid="30"/>
                                        </p:tgtEl>
                                        <p:attrNameLst>
                                          <p:attrName>style.visibility</p:attrName>
                                        </p:attrNameLst>
                                      </p:cBhvr>
                                      <p:to>
                                        <p:strVal val="visible"/>
                                      </p:to>
                                    </p:set>
                                  </p:childTnLst>
                                </p:cTn>
                              </p:par>
                              <p:par>
                                <p:cTn id="118" presetID="1" presetClass="entr" presetSubtype="0" fill="hold" nodeType="withEffect">
                                  <p:stCondLst>
                                    <p:cond delay="56000"/>
                                  </p:stCondLst>
                                  <p:childTnLst>
                                    <p:set>
                                      <p:cBhvr>
                                        <p:cTn id="119" dur="1" fill="hold">
                                          <p:stCondLst>
                                            <p:cond delay="0"/>
                                          </p:stCondLst>
                                        </p:cTn>
                                        <p:tgtEl>
                                          <p:spTgt spid="31"/>
                                        </p:tgtEl>
                                        <p:attrNameLst>
                                          <p:attrName>style.visibility</p:attrName>
                                        </p:attrNameLst>
                                      </p:cBhvr>
                                      <p:to>
                                        <p:strVal val="visible"/>
                                      </p:to>
                                    </p:set>
                                  </p:childTnLst>
                                </p:cTn>
                              </p:par>
                              <p:par>
                                <p:cTn id="120" presetID="10" presetClass="entr" presetSubtype="0" fill="hold" nodeType="withEffect">
                                  <p:stCondLst>
                                    <p:cond delay="1900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700"/>
                                        <p:tgtEl>
                                          <p:spTgt spid="35"/>
                                        </p:tgtEl>
                                      </p:cBhvr>
                                    </p:animEffect>
                                  </p:childTnLst>
                                </p:cTn>
                              </p:par>
                              <p:par>
                                <p:cTn id="123" presetID="10" presetClass="exit" presetSubtype="0" fill="hold" nodeType="withEffect">
                                  <p:stCondLst>
                                    <p:cond delay="22300"/>
                                  </p:stCondLst>
                                  <p:childTnLst>
                                    <p:animEffect transition="out" filter="fade">
                                      <p:cBhvr>
                                        <p:cTn id="124" dur="700"/>
                                        <p:tgtEl>
                                          <p:spTgt spid="35"/>
                                        </p:tgtEl>
                                      </p:cBhvr>
                                    </p:animEffect>
                                    <p:set>
                                      <p:cBhvr>
                                        <p:cTn id="125" dur="1" fill="hold">
                                          <p:stCondLst>
                                            <p:cond delay="699"/>
                                          </p:stCondLst>
                                        </p:cTn>
                                        <p:tgtEl>
                                          <p:spTgt spid="35"/>
                                        </p:tgtEl>
                                        <p:attrNameLst>
                                          <p:attrName>style.visibility</p:attrName>
                                        </p:attrNameLst>
                                      </p:cBhvr>
                                      <p:to>
                                        <p:strVal val="hidden"/>
                                      </p:to>
                                    </p:set>
                                  </p:childTnLst>
                                </p:cTn>
                              </p:par>
                              <p:par>
                                <p:cTn id="126" presetID="56" presetClass="path" presetSubtype="0" accel="50000" decel="50000" fill="hold" nodeType="withEffect">
                                  <p:stCondLst>
                                    <p:cond delay="56750"/>
                                  </p:stCondLst>
                                  <p:childTnLst>
                                    <p:animMotion origin="layout" path="M -3.95833E-6 2.59259E-6 L -0.26731 -0.28542 " pathEditMode="relative" rAng="0" ptsTypes="AA">
                                      <p:cBhvr>
                                        <p:cTn id="127" dur="2000" fill="hold"/>
                                        <p:tgtEl>
                                          <p:spTgt spid="32"/>
                                        </p:tgtEl>
                                        <p:attrNameLst>
                                          <p:attrName>ppt_x</p:attrName>
                                          <p:attrName>ppt_y</p:attrName>
                                        </p:attrNameLst>
                                      </p:cBhvr>
                                      <p:rCtr x="-13372" y="-14282"/>
                                    </p:animMotion>
                                  </p:childTnLst>
                                </p:cTn>
                              </p:par>
                              <p:par>
                                <p:cTn id="128" presetID="56" presetClass="path" presetSubtype="0" accel="50000" decel="50000" fill="hold" nodeType="withEffect">
                                  <p:stCondLst>
                                    <p:cond delay="57000"/>
                                  </p:stCondLst>
                                  <p:childTnLst>
                                    <p:animMotion origin="layout" path="M -1.875E-6 -3.33333E-6 L -0.09284 -0.28449 " pathEditMode="relative" rAng="0" ptsTypes="AA">
                                      <p:cBhvr>
                                        <p:cTn id="129" dur="2000" fill="hold"/>
                                        <p:tgtEl>
                                          <p:spTgt spid="33"/>
                                        </p:tgtEl>
                                        <p:attrNameLst>
                                          <p:attrName>ppt_x</p:attrName>
                                          <p:attrName>ppt_y</p:attrName>
                                        </p:attrNameLst>
                                      </p:cBhvr>
                                      <p:rCtr x="-4648" y="-14236"/>
                                    </p:animMotion>
                                  </p:childTnLst>
                                </p:cTn>
                              </p:par>
                              <p:par>
                                <p:cTn id="130" presetID="56" presetClass="path" presetSubtype="0" accel="50000" decel="50000" fill="hold" nodeType="withEffect">
                                  <p:stCondLst>
                                    <p:cond delay="57250"/>
                                  </p:stCondLst>
                                  <p:childTnLst>
                                    <p:animMotion origin="layout" path="M 0 -1.85185E-6 L 0.01823 -0.23588 " pathEditMode="relative" rAng="0" ptsTypes="AA">
                                      <p:cBhvr>
                                        <p:cTn id="131" dur="2000" fill="hold"/>
                                        <p:tgtEl>
                                          <p:spTgt spid="34"/>
                                        </p:tgtEl>
                                        <p:attrNameLst>
                                          <p:attrName>ppt_x</p:attrName>
                                          <p:attrName>ppt_y</p:attrName>
                                        </p:attrNameLst>
                                      </p:cBhvr>
                                      <p:rCtr x="911" y="-11806"/>
                                    </p:animMotion>
                                  </p:childTnLst>
                                </p:cTn>
                              </p:par>
                              <p:par>
                                <p:cTn id="132" presetID="56" presetClass="path" presetSubtype="0" accel="50000" decel="50000" fill="hold" nodeType="withEffect">
                                  <p:stCondLst>
                                    <p:cond delay="57500"/>
                                  </p:stCondLst>
                                  <p:childTnLst>
                                    <p:animMotion origin="layout" path="M 3.75E-6 -3.7037E-6 L 0.10403 -0.25764 " pathEditMode="relative" rAng="0" ptsTypes="AA">
                                      <p:cBhvr>
                                        <p:cTn id="133" dur="2000" fill="hold"/>
                                        <p:tgtEl>
                                          <p:spTgt spid="30"/>
                                        </p:tgtEl>
                                        <p:attrNameLst>
                                          <p:attrName>ppt_x</p:attrName>
                                          <p:attrName>ppt_y</p:attrName>
                                        </p:attrNameLst>
                                      </p:cBhvr>
                                      <p:rCtr x="5195" y="-12894"/>
                                    </p:animMotion>
                                  </p:childTnLst>
                                </p:cTn>
                              </p:par>
                              <p:par>
                                <p:cTn id="134" presetID="56" presetClass="path" presetSubtype="0" accel="50000" decel="50000" fill="hold" nodeType="withEffect">
                                  <p:stCondLst>
                                    <p:cond delay="57750"/>
                                  </p:stCondLst>
                                  <p:childTnLst>
                                    <p:animMotion origin="layout" path="M -3.75E-6 4.07407E-6 L 0.24623 -0.26875 " pathEditMode="relative" rAng="0" ptsTypes="AA">
                                      <p:cBhvr>
                                        <p:cTn id="135" dur="2000" fill="hold"/>
                                        <p:tgtEl>
                                          <p:spTgt spid="31"/>
                                        </p:tgtEl>
                                        <p:attrNameLst>
                                          <p:attrName>ppt_x</p:attrName>
                                          <p:attrName>ppt_y</p:attrName>
                                        </p:attrNameLst>
                                      </p:cBhvr>
                                      <p:rCtr x="12305" y="-13449"/>
                                    </p:animMotion>
                                  </p:childTnLst>
                                </p:cTn>
                              </p:par>
                              <p:par>
                                <p:cTn id="136" presetID="10" presetClass="exit" presetSubtype="0" fill="hold" nodeType="withEffect">
                                  <p:stCondLst>
                                    <p:cond delay="63000"/>
                                  </p:stCondLst>
                                  <p:childTnLst>
                                    <p:animEffect transition="out" filter="fade">
                                      <p:cBhvr>
                                        <p:cTn id="137" dur="800"/>
                                        <p:tgtEl>
                                          <p:spTgt spid="25"/>
                                        </p:tgtEl>
                                      </p:cBhvr>
                                    </p:animEffect>
                                    <p:set>
                                      <p:cBhvr>
                                        <p:cTn id="138" dur="1" fill="hold">
                                          <p:stCondLst>
                                            <p:cond delay="799"/>
                                          </p:stCondLst>
                                        </p:cTn>
                                        <p:tgtEl>
                                          <p:spTgt spid="25"/>
                                        </p:tgtEl>
                                        <p:attrNameLst>
                                          <p:attrName>style.visibility</p:attrName>
                                        </p:attrNameLst>
                                      </p:cBhvr>
                                      <p:to>
                                        <p:strVal val="hidden"/>
                                      </p:to>
                                    </p:set>
                                  </p:childTnLst>
                                </p:cTn>
                              </p:par>
                              <p:par>
                                <p:cTn id="139" presetID="10" presetClass="exit" presetSubtype="0" fill="hold" nodeType="withEffect">
                                  <p:stCondLst>
                                    <p:cond delay="63000"/>
                                  </p:stCondLst>
                                  <p:childTnLst>
                                    <p:animEffect transition="out" filter="fade">
                                      <p:cBhvr>
                                        <p:cTn id="140" dur="800"/>
                                        <p:tgtEl>
                                          <p:spTgt spid="18"/>
                                        </p:tgtEl>
                                      </p:cBhvr>
                                    </p:animEffect>
                                    <p:set>
                                      <p:cBhvr>
                                        <p:cTn id="141" dur="1" fill="hold">
                                          <p:stCondLst>
                                            <p:cond delay="799"/>
                                          </p:stCondLst>
                                        </p:cTn>
                                        <p:tgtEl>
                                          <p:spTgt spid="18"/>
                                        </p:tgtEl>
                                        <p:attrNameLst>
                                          <p:attrName>style.visibility</p:attrName>
                                        </p:attrNameLst>
                                      </p:cBhvr>
                                      <p:to>
                                        <p:strVal val="hidden"/>
                                      </p:to>
                                    </p:set>
                                  </p:childTnLst>
                                </p:cTn>
                              </p:par>
                              <p:par>
                                <p:cTn id="142" presetID="10" presetClass="exit" presetSubtype="0" fill="hold" nodeType="withEffect">
                                  <p:stCondLst>
                                    <p:cond delay="63000"/>
                                  </p:stCondLst>
                                  <p:childTnLst>
                                    <p:animEffect transition="out" filter="fade">
                                      <p:cBhvr>
                                        <p:cTn id="143" dur="800"/>
                                        <p:tgtEl>
                                          <p:spTgt spid="19"/>
                                        </p:tgtEl>
                                      </p:cBhvr>
                                    </p:animEffect>
                                    <p:set>
                                      <p:cBhvr>
                                        <p:cTn id="144" dur="1" fill="hold">
                                          <p:stCondLst>
                                            <p:cond delay="799"/>
                                          </p:stCondLst>
                                        </p:cTn>
                                        <p:tgtEl>
                                          <p:spTgt spid="19"/>
                                        </p:tgtEl>
                                        <p:attrNameLst>
                                          <p:attrName>style.visibility</p:attrName>
                                        </p:attrNameLst>
                                      </p:cBhvr>
                                      <p:to>
                                        <p:strVal val="hidden"/>
                                      </p:to>
                                    </p:set>
                                  </p:childTnLst>
                                </p:cTn>
                              </p:par>
                              <p:par>
                                <p:cTn id="145" presetID="10" presetClass="exit" presetSubtype="0" fill="hold" nodeType="withEffect">
                                  <p:stCondLst>
                                    <p:cond delay="63000"/>
                                  </p:stCondLst>
                                  <p:childTnLst>
                                    <p:animEffect transition="out" filter="fade">
                                      <p:cBhvr>
                                        <p:cTn id="146" dur="800"/>
                                        <p:tgtEl>
                                          <p:spTgt spid="20"/>
                                        </p:tgtEl>
                                      </p:cBhvr>
                                    </p:animEffect>
                                    <p:set>
                                      <p:cBhvr>
                                        <p:cTn id="147" dur="1" fill="hold">
                                          <p:stCondLst>
                                            <p:cond delay="799"/>
                                          </p:stCondLst>
                                        </p:cTn>
                                        <p:tgtEl>
                                          <p:spTgt spid="20"/>
                                        </p:tgtEl>
                                        <p:attrNameLst>
                                          <p:attrName>style.visibility</p:attrName>
                                        </p:attrNameLst>
                                      </p:cBhvr>
                                      <p:to>
                                        <p:strVal val="hidden"/>
                                      </p:to>
                                    </p:set>
                                  </p:childTnLst>
                                </p:cTn>
                              </p:par>
                              <p:par>
                                <p:cTn id="148" presetID="10" presetClass="exit" presetSubtype="0" fill="hold" nodeType="withEffect">
                                  <p:stCondLst>
                                    <p:cond delay="63000"/>
                                  </p:stCondLst>
                                  <p:childTnLst>
                                    <p:animEffect transition="out" filter="fade">
                                      <p:cBhvr>
                                        <p:cTn id="149" dur="800"/>
                                        <p:tgtEl>
                                          <p:spTgt spid="24"/>
                                        </p:tgtEl>
                                      </p:cBhvr>
                                    </p:animEffect>
                                    <p:set>
                                      <p:cBhvr>
                                        <p:cTn id="150" dur="1" fill="hold">
                                          <p:stCondLst>
                                            <p:cond delay="799"/>
                                          </p:stCondLst>
                                        </p:cTn>
                                        <p:tgtEl>
                                          <p:spTgt spid="24"/>
                                        </p:tgtEl>
                                        <p:attrNameLst>
                                          <p:attrName>style.visibility</p:attrName>
                                        </p:attrNameLst>
                                      </p:cBhvr>
                                      <p:to>
                                        <p:strVal val="hidden"/>
                                      </p:to>
                                    </p:set>
                                  </p:childTnLst>
                                </p:cTn>
                              </p:par>
                              <p:par>
                                <p:cTn id="151" presetID="10" presetClass="exit" presetSubtype="0" fill="hold" nodeType="withEffect">
                                  <p:stCondLst>
                                    <p:cond delay="63000"/>
                                  </p:stCondLst>
                                  <p:childTnLst>
                                    <p:animEffect transition="out" filter="fade">
                                      <p:cBhvr>
                                        <p:cTn id="152" dur="800"/>
                                        <p:tgtEl>
                                          <p:spTgt spid="32"/>
                                        </p:tgtEl>
                                      </p:cBhvr>
                                    </p:animEffect>
                                    <p:set>
                                      <p:cBhvr>
                                        <p:cTn id="153" dur="1" fill="hold">
                                          <p:stCondLst>
                                            <p:cond delay="799"/>
                                          </p:stCondLst>
                                        </p:cTn>
                                        <p:tgtEl>
                                          <p:spTgt spid="32"/>
                                        </p:tgtEl>
                                        <p:attrNameLst>
                                          <p:attrName>style.visibility</p:attrName>
                                        </p:attrNameLst>
                                      </p:cBhvr>
                                      <p:to>
                                        <p:strVal val="hidden"/>
                                      </p:to>
                                    </p:set>
                                  </p:childTnLst>
                                </p:cTn>
                              </p:par>
                              <p:par>
                                <p:cTn id="154" presetID="10" presetClass="exit" presetSubtype="0" fill="hold" nodeType="withEffect">
                                  <p:stCondLst>
                                    <p:cond delay="63000"/>
                                  </p:stCondLst>
                                  <p:childTnLst>
                                    <p:animEffect transition="out" filter="fade">
                                      <p:cBhvr>
                                        <p:cTn id="155" dur="800"/>
                                        <p:tgtEl>
                                          <p:spTgt spid="33"/>
                                        </p:tgtEl>
                                      </p:cBhvr>
                                    </p:animEffect>
                                    <p:set>
                                      <p:cBhvr>
                                        <p:cTn id="156" dur="1" fill="hold">
                                          <p:stCondLst>
                                            <p:cond delay="799"/>
                                          </p:stCondLst>
                                        </p:cTn>
                                        <p:tgtEl>
                                          <p:spTgt spid="33"/>
                                        </p:tgtEl>
                                        <p:attrNameLst>
                                          <p:attrName>style.visibility</p:attrName>
                                        </p:attrNameLst>
                                      </p:cBhvr>
                                      <p:to>
                                        <p:strVal val="hidden"/>
                                      </p:to>
                                    </p:set>
                                  </p:childTnLst>
                                </p:cTn>
                              </p:par>
                              <p:par>
                                <p:cTn id="157" presetID="10" presetClass="exit" presetSubtype="0" fill="hold" nodeType="withEffect">
                                  <p:stCondLst>
                                    <p:cond delay="63000"/>
                                  </p:stCondLst>
                                  <p:childTnLst>
                                    <p:animEffect transition="out" filter="fade">
                                      <p:cBhvr>
                                        <p:cTn id="158" dur="800"/>
                                        <p:tgtEl>
                                          <p:spTgt spid="34"/>
                                        </p:tgtEl>
                                      </p:cBhvr>
                                    </p:animEffect>
                                    <p:set>
                                      <p:cBhvr>
                                        <p:cTn id="159" dur="1" fill="hold">
                                          <p:stCondLst>
                                            <p:cond delay="799"/>
                                          </p:stCondLst>
                                        </p:cTn>
                                        <p:tgtEl>
                                          <p:spTgt spid="34"/>
                                        </p:tgtEl>
                                        <p:attrNameLst>
                                          <p:attrName>style.visibility</p:attrName>
                                        </p:attrNameLst>
                                      </p:cBhvr>
                                      <p:to>
                                        <p:strVal val="hidden"/>
                                      </p:to>
                                    </p:set>
                                  </p:childTnLst>
                                </p:cTn>
                              </p:par>
                              <p:par>
                                <p:cTn id="160" presetID="10" presetClass="exit" presetSubtype="0" fill="hold" nodeType="withEffect">
                                  <p:stCondLst>
                                    <p:cond delay="63000"/>
                                  </p:stCondLst>
                                  <p:childTnLst>
                                    <p:animEffect transition="out" filter="fade">
                                      <p:cBhvr>
                                        <p:cTn id="161" dur="800"/>
                                        <p:tgtEl>
                                          <p:spTgt spid="30"/>
                                        </p:tgtEl>
                                      </p:cBhvr>
                                    </p:animEffect>
                                    <p:set>
                                      <p:cBhvr>
                                        <p:cTn id="162" dur="1" fill="hold">
                                          <p:stCondLst>
                                            <p:cond delay="799"/>
                                          </p:stCondLst>
                                        </p:cTn>
                                        <p:tgtEl>
                                          <p:spTgt spid="30"/>
                                        </p:tgtEl>
                                        <p:attrNameLst>
                                          <p:attrName>style.visibility</p:attrName>
                                        </p:attrNameLst>
                                      </p:cBhvr>
                                      <p:to>
                                        <p:strVal val="hidden"/>
                                      </p:to>
                                    </p:set>
                                  </p:childTnLst>
                                </p:cTn>
                              </p:par>
                              <p:par>
                                <p:cTn id="163" presetID="10" presetClass="exit" presetSubtype="0" fill="hold" nodeType="withEffect">
                                  <p:stCondLst>
                                    <p:cond delay="63000"/>
                                  </p:stCondLst>
                                  <p:childTnLst>
                                    <p:animEffect transition="out" filter="fade">
                                      <p:cBhvr>
                                        <p:cTn id="164" dur="800"/>
                                        <p:tgtEl>
                                          <p:spTgt spid="31"/>
                                        </p:tgtEl>
                                      </p:cBhvr>
                                    </p:animEffect>
                                    <p:set>
                                      <p:cBhvr>
                                        <p:cTn id="165" dur="1" fill="hold">
                                          <p:stCondLst>
                                            <p:cond delay="799"/>
                                          </p:stCondLst>
                                        </p:cTn>
                                        <p:tgtEl>
                                          <p:spTgt spid="31"/>
                                        </p:tgtEl>
                                        <p:attrNameLst>
                                          <p:attrName>style.visibility</p:attrName>
                                        </p:attrNameLst>
                                      </p:cBhvr>
                                      <p:to>
                                        <p:strVal val="hidden"/>
                                      </p:to>
                                    </p:set>
                                  </p:childTnLst>
                                </p:cTn>
                              </p:par>
                              <p:par>
                                <p:cTn id="166" presetID="1" presetClass="entr" presetSubtype="0" fill="hold" nodeType="withEffect">
                                  <p:stCondLst>
                                    <p:cond delay="71600"/>
                                  </p:stCondLst>
                                  <p:childTnLst>
                                    <p:set>
                                      <p:cBhvr>
                                        <p:cTn id="167" dur="1" fill="hold">
                                          <p:stCondLst>
                                            <p:cond delay="0"/>
                                          </p:stCondLst>
                                        </p:cTn>
                                        <p:tgtEl>
                                          <p:spTgt spid="37"/>
                                        </p:tgtEl>
                                        <p:attrNameLst>
                                          <p:attrName>style.visibility</p:attrName>
                                        </p:attrNameLst>
                                      </p:cBhvr>
                                      <p:to>
                                        <p:strVal val="visible"/>
                                      </p:to>
                                    </p:set>
                                  </p:childTnLst>
                                </p:cTn>
                              </p:par>
                              <p:par>
                                <p:cTn id="168" presetID="1" presetClass="exit" presetSubtype="0" fill="hold" nodeType="withEffect">
                                  <p:stCondLst>
                                    <p:cond delay="66400"/>
                                  </p:stCondLst>
                                  <p:childTnLst>
                                    <p:set>
                                      <p:cBhvr>
                                        <p:cTn id="169" dur="1" fill="hold">
                                          <p:stCondLst>
                                            <p:cond delay="0"/>
                                          </p:stCondLst>
                                        </p:cTn>
                                        <p:tgtEl>
                                          <p:spTgt spid="17"/>
                                        </p:tgtEl>
                                        <p:attrNameLst>
                                          <p:attrName>style.visibility</p:attrName>
                                        </p:attrNameLst>
                                      </p:cBhvr>
                                      <p:to>
                                        <p:strVal val="hidden"/>
                                      </p:to>
                                    </p:set>
                                  </p:childTnLst>
                                </p:cTn>
                              </p:par>
                              <p:par>
                                <p:cTn id="170" presetID="1" presetClass="entr" presetSubtype="0" fill="hold" nodeType="withEffect">
                                  <p:stCondLst>
                                    <p:cond delay="64000"/>
                                  </p:stCondLst>
                                  <p:childTnLst>
                                    <p:set>
                                      <p:cBhvr>
                                        <p:cTn id="171" dur="1" fill="hold">
                                          <p:stCondLst>
                                            <p:cond delay="0"/>
                                          </p:stCondLst>
                                        </p:cTn>
                                        <p:tgtEl>
                                          <p:spTgt spid="36"/>
                                        </p:tgtEl>
                                        <p:attrNameLst>
                                          <p:attrName>style.visibility</p:attrName>
                                        </p:attrNameLst>
                                      </p:cBhvr>
                                      <p:to>
                                        <p:strVal val="visible"/>
                                      </p:to>
                                    </p:set>
                                  </p:childTnLst>
                                </p:cTn>
                              </p:par>
                              <p:par>
                                <p:cTn id="172" presetID="1" presetClass="exit" presetSubtype="0" fill="hold" nodeType="withEffect">
                                  <p:stCondLst>
                                    <p:cond delay="71600"/>
                                  </p:stCondLst>
                                  <p:childTnLst>
                                    <p:set>
                                      <p:cBhvr>
                                        <p:cTn id="173" dur="1" fill="hold">
                                          <p:stCondLst>
                                            <p:cond delay="0"/>
                                          </p:stCondLst>
                                        </p:cTn>
                                        <p:tgtEl>
                                          <p:spTgt spid="36"/>
                                        </p:tgtEl>
                                        <p:attrNameLst>
                                          <p:attrName>style.visibility</p:attrName>
                                        </p:attrNameLst>
                                      </p:cBhvr>
                                      <p:to>
                                        <p:strVal val="hidden"/>
                                      </p:to>
                                    </p:set>
                                  </p:childTnLst>
                                </p:cTn>
                              </p:par>
                              <p:par>
                                <p:cTn id="174" presetID="1" presetClass="entr" presetSubtype="0" fill="hold" nodeType="withEffect">
                                  <p:stCondLst>
                                    <p:cond delay="76000"/>
                                  </p:stCondLst>
                                  <p:childTnLst>
                                    <p:set>
                                      <p:cBhvr>
                                        <p:cTn id="175" dur="1" fill="hold">
                                          <p:stCondLst>
                                            <p:cond delay="0"/>
                                          </p:stCondLst>
                                        </p:cTn>
                                        <p:tgtEl>
                                          <p:spTgt spid="38"/>
                                        </p:tgtEl>
                                        <p:attrNameLst>
                                          <p:attrName>style.visibility</p:attrName>
                                        </p:attrNameLst>
                                      </p:cBhvr>
                                      <p:to>
                                        <p:strVal val="visible"/>
                                      </p:to>
                                    </p:set>
                                  </p:childTnLst>
                                </p:cTn>
                              </p:par>
                              <p:par>
                                <p:cTn id="176" presetID="1" presetClass="exit" presetSubtype="0" fill="hold" nodeType="withEffect">
                                  <p:stCondLst>
                                    <p:cond delay="77700"/>
                                  </p:stCondLst>
                                  <p:childTnLst>
                                    <p:set>
                                      <p:cBhvr>
                                        <p:cTn id="177" dur="1" fill="hold">
                                          <p:stCondLst>
                                            <p:cond delay="0"/>
                                          </p:stCondLst>
                                        </p:cTn>
                                        <p:tgtEl>
                                          <p:spTgt spid="37"/>
                                        </p:tgtEl>
                                        <p:attrNameLst>
                                          <p:attrName>style.visibility</p:attrName>
                                        </p:attrNameLst>
                                      </p:cBhvr>
                                      <p:to>
                                        <p:strVal val="hidden"/>
                                      </p:to>
                                    </p:set>
                                  </p:childTnLst>
                                </p:cTn>
                              </p:par>
                              <p:par>
                                <p:cTn id="178" presetID="1" presetClass="exit" presetSubtype="0" fill="hold" nodeType="withEffect">
                                  <p:stCondLst>
                                    <p:cond delay="15000"/>
                                  </p:stCondLst>
                                  <p:childTnLst>
                                    <p:set>
                                      <p:cBhvr>
                                        <p:cTn id="179" dur="1" fill="hold">
                                          <p:stCondLst>
                                            <p:cond delay="0"/>
                                          </p:stCondLst>
                                        </p:cTn>
                                        <p:tgtEl>
                                          <p:spTgt spid="26"/>
                                        </p:tgtEl>
                                        <p:attrNameLst>
                                          <p:attrName>style.visibility</p:attrName>
                                        </p:attrNameLst>
                                      </p:cBhvr>
                                      <p:to>
                                        <p:strVal val="hidden"/>
                                      </p:to>
                                    </p:set>
                                  </p:childTnLst>
                                </p:cTn>
                              </p:par>
                              <p:par>
                                <p:cTn id="180" presetID="63" presetClass="path" presetSubtype="0" accel="50000" decel="50000" fill="hold" nodeType="withEffect">
                                  <p:stCondLst>
                                    <p:cond delay="75000"/>
                                  </p:stCondLst>
                                  <p:childTnLst>
                                    <p:animMotion origin="layout" path="M -3.95833E-6 -4.44444E-6 L 0.3543 0.04237 " pathEditMode="relative" rAng="0" ptsTypes="AA">
                                      <p:cBhvr>
                                        <p:cTn id="181" dur="2000" fill="hold"/>
                                        <p:tgtEl>
                                          <p:spTgt spid="8"/>
                                        </p:tgtEl>
                                        <p:attrNameLst>
                                          <p:attrName>ppt_x</p:attrName>
                                          <p:attrName>ppt_y</p:attrName>
                                        </p:attrNameLst>
                                      </p:cBhvr>
                                      <p:rCtr x="17708" y="2106"/>
                                    </p:animMotion>
                                  </p:childTnLst>
                                </p:cTn>
                              </p:par>
                              <p:par>
                                <p:cTn id="182" presetID="10" presetClass="exit" presetSubtype="0" fill="hold" nodeType="withEffect">
                                  <p:stCondLst>
                                    <p:cond delay="77600"/>
                                  </p:stCondLst>
                                  <p:childTnLst>
                                    <p:animEffect transition="out" filter="fade">
                                      <p:cBhvr>
                                        <p:cTn id="183" dur="800"/>
                                        <p:tgtEl>
                                          <p:spTgt spid="8"/>
                                        </p:tgtEl>
                                      </p:cBhvr>
                                    </p:animEffect>
                                    <p:set>
                                      <p:cBhvr>
                                        <p:cTn id="184" dur="1" fill="hold">
                                          <p:stCondLst>
                                            <p:cond delay="799"/>
                                          </p:stCondLst>
                                        </p:cTn>
                                        <p:tgtEl>
                                          <p:spTgt spid="8"/>
                                        </p:tgtEl>
                                        <p:attrNameLst>
                                          <p:attrName>style.visibility</p:attrName>
                                        </p:attrNameLst>
                                      </p:cBhvr>
                                      <p:to>
                                        <p:strVal val="hidden"/>
                                      </p:to>
                                    </p:set>
                                  </p:childTnLst>
                                </p:cTn>
                              </p:par>
                              <p:par>
                                <p:cTn id="185" presetID="10" presetClass="exit" presetSubtype="0" fill="hold" nodeType="withEffect">
                                  <p:stCondLst>
                                    <p:cond delay="0"/>
                                  </p:stCondLst>
                                  <p:childTnLst>
                                    <p:animEffect transition="out" filter="fade">
                                      <p:cBhvr>
                                        <p:cTn id="186" dur="500"/>
                                        <p:tgtEl>
                                          <p:spTgt spid="38"/>
                                        </p:tgtEl>
                                      </p:cBhvr>
                                    </p:animEffect>
                                    <p:set>
                                      <p:cBhvr>
                                        <p:cTn id="187" dur="1" fill="hold">
                                          <p:stCondLst>
                                            <p:cond delay="499"/>
                                          </p:stCondLst>
                                        </p:cTn>
                                        <p:tgtEl>
                                          <p:spTgt spid="38"/>
                                        </p:tgtEl>
                                        <p:attrNameLst>
                                          <p:attrName>style.visibility</p:attrName>
                                        </p:attrNameLst>
                                      </p:cBhvr>
                                      <p:to>
                                        <p:strVal val="hidden"/>
                                      </p:to>
                                    </p:set>
                                  </p:childTnLst>
                                </p:cTn>
                              </p:par>
                              <p:par>
                                <p:cTn id="188" presetID="10" presetClass="entr" presetSubtype="0" fill="hold" nodeType="withEffect">
                                  <p:stCondLst>
                                    <p:cond delay="80000"/>
                                  </p:stCondLst>
                                  <p:childTnLst>
                                    <p:set>
                                      <p:cBhvr>
                                        <p:cTn id="189" dur="1" fill="hold">
                                          <p:stCondLst>
                                            <p:cond delay="0"/>
                                          </p:stCondLst>
                                        </p:cTn>
                                        <p:tgtEl>
                                          <p:spTgt spid="39"/>
                                        </p:tgtEl>
                                        <p:attrNameLst>
                                          <p:attrName>style.visibility</p:attrName>
                                        </p:attrNameLst>
                                      </p:cBhvr>
                                      <p:to>
                                        <p:strVal val="visible"/>
                                      </p:to>
                                    </p:set>
                                    <p:animEffect transition="in" filter="fade">
                                      <p:cBhvr>
                                        <p:cTn id="190" dur="800"/>
                                        <p:tgtEl>
                                          <p:spTgt spid="39"/>
                                        </p:tgtEl>
                                      </p:cBhvr>
                                    </p:animEffect>
                                  </p:childTnLst>
                                </p:cTn>
                              </p:par>
                              <p:par>
                                <p:cTn id="191" presetID="10" presetClass="entr" presetSubtype="0" fill="hold" nodeType="withEffect">
                                  <p:stCondLst>
                                    <p:cond delay="83000"/>
                                  </p:stCondLst>
                                  <p:childTnLst>
                                    <p:set>
                                      <p:cBhvr>
                                        <p:cTn id="192" dur="1" fill="hold">
                                          <p:stCondLst>
                                            <p:cond delay="0"/>
                                          </p:stCondLst>
                                        </p:cTn>
                                        <p:tgtEl>
                                          <p:spTgt spid="40"/>
                                        </p:tgtEl>
                                        <p:attrNameLst>
                                          <p:attrName>style.visibility</p:attrName>
                                        </p:attrNameLst>
                                      </p:cBhvr>
                                      <p:to>
                                        <p:strVal val="visible"/>
                                      </p:to>
                                    </p:set>
                                    <p:animEffect transition="in" filter="fade">
                                      <p:cBhvr>
                                        <p:cTn id="193" dur="800"/>
                                        <p:tgtEl>
                                          <p:spTgt spid="40"/>
                                        </p:tgtEl>
                                      </p:cBhvr>
                                    </p:animEffect>
                                  </p:childTnLst>
                                </p:cTn>
                              </p:par>
                              <p:par>
                                <p:cTn id="194" presetID="10" presetClass="entr" presetSubtype="0" fill="hold" nodeType="withEffect">
                                  <p:stCondLst>
                                    <p:cond delay="85000"/>
                                  </p:stCondLst>
                                  <p:childTnLst>
                                    <p:set>
                                      <p:cBhvr>
                                        <p:cTn id="195" dur="1" fill="hold">
                                          <p:stCondLst>
                                            <p:cond delay="0"/>
                                          </p:stCondLst>
                                        </p:cTn>
                                        <p:tgtEl>
                                          <p:spTgt spid="41"/>
                                        </p:tgtEl>
                                        <p:attrNameLst>
                                          <p:attrName>style.visibility</p:attrName>
                                        </p:attrNameLst>
                                      </p:cBhvr>
                                      <p:to>
                                        <p:strVal val="visible"/>
                                      </p:to>
                                    </p:set>
                                    <p:animEffect transition="in" filter="fade">
                                      <p:cBhvr>
                                        <p:cTn id="196" dur="800"/>
                                        <p:tgtEl>
                                          <p:spTgt spid="41"/>
                                        </p:tgtEl>
                                      </p:cBhvr>
                                    </p:animEffect>
                                  </p:childTnLst>
                                </p:cTn>
                              </p:par>
                              <p:par>
                                <p:cTn id="197" presetID="10" presetClass="exit" presetSubtype="0" fill="hold" nodeType="withEffect">
                                  <p:stCondLst>
                                    <p:cond delay="89000"/>
                                  </p:stCondLst>
                                  <p:childTnLst>
                                    <p:animEffect transition="out" filter="fade">
                                      <p:cBhvr>
                                        <p:cTn id="198" dur="700"/>
                                        <p:tgtEl>
                                          <p:spTgt spid="39"/>
                                        </p:tgtEl>
                                      </p:cBhvr>
                                    </p:animEffect>
                                    <p:set>
                                      <p:cBhvr>
                                        <p:cTn id="199" dur="1" fill="hold">
                                          <p:stCondLst>
                                            <p:cond delay="699"/>
                                          </p:stCondLst>
                                        </p:cTn>
                                        <p:tgtEl>
                                          <p:spTgt spid="39"/>
                                        </p:tgtEl>
                                        <p:attrNameLst>
                                          <p:attrName>style.visibility</p:attrName>
                                        </p:attrNameLst>
                                      </p:cBhvr>
                                      <p:to>
                                        <p:strVal val="hidden"/>
                                      </p:to>
                                    </p:set>
                                  </p:childTnLst>
                                </p:cTn>
                              </p:par>
                              <p:par>
                                <p:cTn id="200" presetID="10" presetClass="exit" presetSubtype="0" fill="hold" nodeType="withEffect">
                                  <p:stCondLst>
                                    <p:cond delay="89000"/>
                                  </p:stCondLst>
                                  <p:childTnLst>
                                    <p:animEffect transition="out" filter="fade">
                                      <p:cBhvr>
                                        <p:cTn id="201" dur="700"/>
                                        <p:tgtEl>
                                          <p:spTgt spid="41"/>
                                        </p:tgtEl>
                                      </p:cBhvr>
                                    </p:animEffect>
                                    <p:set>
                                      <p:cBhvr>
                                        <p:cTn id="202" dur="1" fill="hold">
                                          <p:stCondLst>
                                            <p:cond delay="699"/>
                                          </p:stCondLst>
                                        </p:cTn>
                                        <p:tgtEl>
                                          <p:spTgt spid="41"/>
                                        </p:tgtEl>
                                        <p:attrNameLst>
                                          <p:attrName>style.visibility</p:attrName>
                                        </p:attrNameLst>
                                      </p:cBhvr>
                                      <p:to>
                                        <p:strVal val="hidden"/>
                                      </p:to>
                                    </p:set>
                                  </p:childTnLst>
                                </p:cTn>
                              </p:par>
                              <p:par>
                                <p:cTn id="203" presetID="10" presetClass="exit" presetSubtype="0" fill="hold" nodeType="withEffect">
                                  <p:stCondLst>
                                    <p:cond delay="89000"/>
                                  </p:stCondLst>
                                  <p:childTnLst>
                                    <p:animEffect transition="out" filter="fade">
                                      <p:cBhvr>
                                        <p:cTn id="204" dur="700"/>
                                        <p:tgtEl>
                                          <p:spTgt spid="40"/>
                                        </p:tgtEl>
                                      </p:cBhvr>
                                    </p:animEffect>
                                    <p:set>
                                      <p:cBhvr>
                                        <p:cTn id="205" dur="1" fill="hold">
                                          <p:stCondLst>
                                            <p:cond delay="699"/>
                                          </p:stCondLst>
                                        </p:cTn>
                                        <p:tgtEl>
                                          <p:spTgt spid="40"/>
                                        </p:tgtEl>
                                        <p:attrNameLst>
                                          <p:attrName>style.visibility</p:attrName>
                                        </p:attrNameLst>
                                      </p:cBhvr>
                                      <p:to>
                                        <p:strVal val="hidden"/>
                                      </p:to>
                                    </p:set>
                                  </p:childTnLst>
                                </p:cTn>
                              </p:par>
                              <p:par>
                                <p:cTn id="206" presetID="21" presetClass="entr" presetSubtype="1" fill="hold" nodeType="withEffect">
                                  <p:stCondLst>
                                    <p:cond delay="94000"/>
                                  </p:stCondLst>
                                  <p:childTnLst>
                                    <p:set>
                                      <p:cBhvr>
                                        <p:cTn id="207" dur="1" fill="hold">
                                          <p:stCondLst>
                                            <p:cond delay="0"/>
                                          </p:stCondLst>
                                        </p:cTn>
                                        <p:tgtEl>
                                          <p:spTgt spid="43"/>
                                        </p:tgtEl>
                                        <p:attrNameLst>
                                          <p:attrName>style.visibility</p:attrName>
                                        </p:attrNameLst>
                                      </p:cBhvr>
                                      <p:to>
                                        <p:strVal val="visible"/>
                                      </p:to>
                                    </p:set>
                                    <p:animEffect transition="in" filter="wheel(1)">
                                      <p:cBhvr>
                                        <p:cTn id="208" dur="2000"/>
                                        <p:tgtEl>
                                          <p:spTgt spid="43"/>
                                        </p:tgtEl>
                                      </p:cBhvr>
                                    </p:animEffect>
                                  </p:childTnLst>
                                </p:cTn>
                              </p:par>
                              <p:par>
                                <p:cTn id="209" presetID="1" presetClass="entr" presetSubtype="0" fill="hold" nodeType="withEffect">
                                  <p:stCondLst>
                                    <p:cond delay="94000"/>
                                  </p:stCondLst>
                                  <p:childTnLst>
                                    <p:set>
                                      <p:cBhvr>
                                        <p:cTn id="21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11" fill="hold" display="0">
                  <p:stCondLst>
                    <p:cond delay="indefinite"/>
                  </p:stCondLst>
                  <p:endCondLst>
                    <p:cond evt="onStopAudio" delay="0">
                      <p:tgtEl>
                        <p:sldTgt/>
                      </p:tgtEl>
                    </p:cond>
                  </p:endCondLst>
                </p:cTn>
                <p:tgtEl>
                  <p:spTgt spid="6"/>
                </p:tgtEl>
              </p:cMediaNode>
            </p:audio>
          </p:childTnLst>
        </p:cTn>
      </p:par>
    </p:tnLst>
    <p:bldLst>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21" grpId="0" animBg="1"/>
      <p:bldP spid="21" grpId="1" animBg="1"/>
      <p:bldP spid="22" grpId="0" animBg="1"/>
      <p:bldP spid="22" grpId="1" animBg="1"/>
      <p:bldP spid="23" grpId="0" animBg="1"/>
      <p:bldP spid="23" grpId="1" animBg="1"/>
      <p:bldP spid="27" grpId="0"/>
      <p:bldP spid="27" grpId="1"/>
      <p:bldP spid="28" grpId="0"/>
      <p:bldP spid="28" grpId="1"/>
      <p:bldP spid="29" grpId="0"/>
      <p:bldP spid="2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C8796A-8189-48B8-97C2-755FD93D98C4}"/>
              </a:ext>
            </a:extLst>
          </p:cNvPr>
          <p:cNvSpPr/>
          <p:nvPr/>
        </p:nvSpPr>
        <p:spPr>
          <a:xfrm>
            <a:off x="3344070" y="786318"/>
            <a:ext cx="5103515" cy="5670753"/>
          </a:xfrm>
          <a:prstGeom prst="rect">
            <a:avLst/>
          </a:prstGeom>
          <a:solidFill>
            <a:schemeClr val="bg1"/>
          </a:solidFill>
          <a:ln>
            <a:solidFill>
              <a:schemeClr val="tx1">
                <a:lumMod val="75000"/>
                <a:lumOff val="25000"/>
              </a:schemeClr>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Content Placeholder 2"/>
          <p:cNvSpPr txBox="1">
            <a:spLocks/>
          </p:cNvSpPr>
          <p:nvPr/>
        </p:nvSpPr>
        <p:spPr>
          <a:xfrm>
            <a:off x="3099055" y="2786064"/>
            <a:ext cx="4279094" cy="2031310"/>
          </a:xfrm>
          <a:prstGeom prst="rect">
            <a:avLst/>
          </a:prstGeom>
        </p:spPr>
        <p:txBody>
          <a:bodyPr vert="horz" lIns="25718" tIns="25718" rIns="25718" bIns="25718"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000" kern="1200">
                <a:solidFill>
                  <a:schemeClr val="accent1">
                    <a:lumMod val="50000"/>
                  </a:schemeClr>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accent1">
                    <a:lumMod val="75000"/>
                  </a:schemeClr>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2">
                    <a:lumMod val="75000"/>
                  </a:schemeClr>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3">
                    <a:lumMod val="75000"/>
                  </a:schemeClr>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accent5">
                    <a:lumMod val="75000"/>
                  </a:schemeClr>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buClr>
                <a:srgbClr val="4A66AC"/>
              </a:buClr>
            </a:pPr>
            <a:endParaRPr lang="en-US" sz="1575" b="1" dirty="0">
              <a:solidFill>
                <a:srgbClr val="4A66AC">
                  <a:lumMod val="50000"/>
                </a:srgbClr>
              </a:solidFill>
            </a:endParaRPr>
          </a:p>
        </p:txBody>
      </p:sp>
      <p:pic>
        <p:nvPicPr>
          <p:cNvPr id="3" name="4 - خ">
            <a:hlinkClick r:id="" action="ppaction://media"/>
            <a:extLst>
              <a:ext uri="{FF2B5EF4-FFF2-40B4-BE49-F238E27FC236}">
                <a16:creationId xmlns:a16="http://schemas.microsoft.com/office/drawing/2014/main" id="{7A79F36A-FE67-4768-9D33-0A33018A972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 y="4048956"/>
            <a:ext cx="487363" cy="487363"/>
          </a:xfrm>
          <a:prstGeom prst="rect">
            <a:avLst/>
          </a:prstGeom>
        </p:spPr>
      </p:pic>
      <p:sp>
        <p:nvSpPr>
          <p:cNvPr id="10" name="Footer Placeholder 1">
            <a:extLst>
              <a:ext uri="{FF2B5EF4-FFF2-40B4-BE49-F238E27FC236}">
                <a16:creationId xmlns:a16="http://schemas.microsoft.com/office/drawing/2014/main" id="{7272ED3D-138E-4DE8-83C9-820ECCEBC952}"/>
              </a:ext>
            </a:extLst>
          </p:cNvPr>
          <p:cNvSpPr>
            <a:spLocks noGrp="1"/>
          </p:cNvSpPr>
          <p:nvPr>
            <p:ph type="ftr" sz="quarter" idx="11"/>
          </p:nvPr>
        </p:nvSpPr>
        <p:spPr>
          <a:xfrm>
            <a:off x="381000" y="6269451"/>
            <a:ext cx="1822866" cy="329967"/>
          </a:xfrm>
          <a:solidFill>
            <a:schemeClr val="accent2">
              <a:lumMod val="20000"/>
              <a:lumOff val="80000"/>
            </a:schemeClr>
          </a:solidFill>
        </p:spPr>
        <p:txBody>
          <a:bodyPr/>
          <a:lstStyle/>
          <a:p>
            <a:r>
              <a:rPr lang="ar-LB" sz="2000" dirty="0">
                <a:solidFill>
                  <a:schemeClr val="accent1"/>
                </a:solidFill>
                <a:latin typeface="Adobe Arabic" panose="02040503050201020203" pitchFamily="18" charset="-78"/>
                <a:cs typeface="Adobe Arabic" panose="02040503050201020203" pitchFamily="18" charset="-78"/>
              </a:rPr>
              <a:t>نشاط عاطفي - إجتماعي</a:t>
            </a:r>
            <a:endParaRPr lang="en-US" sz="2000" dirty="0">
              <a:solidFill>
                <a:schemeClr val="accent1"/>
              </a:solidFill>
              <a:latin typeface="Adobe Arabic" panose="02040503050201020203" pitchFamily="18" charset="-78"/>
              <a:cs typeface="Adobe Arabic" panose="02040503050201020203" pitchFamily="18" charset="-78"/>
            </a:endParaRPr>
          </a:p>
        </p:txBody>
      </p:sp>
      <p:pic>
        <p:nvPicPr>
          <p:cNvPr id="19" name="Picture 18" descr="A picture containing toy, shirt, person&#10;&#10;Description automatically generated">
            <a:extLst>
              <a:ext uri="{FF2B5EF4-FFF2-40B4-BE49-F238E27FC236}">
                <a16:creationId xmlns:a16="http://schemas.microsoft.com/office/drawing/2014/main" id="{8A8E024A-C390-4424-8213-49CDF0D845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3628" y="1328264"/>
            <a:ext cx="1405830" cy="4236985"/>
          </a:xfrm>
          <a:prstGeom prst="rect">
            <a:avLst/>
          </a:prstGeom>
        </p:spPr>
      </p:pic>
      <p:sp>
        <p:nvSpPr>
          <p:cNvPr id="20" name="Rectangle 19">
            <a:extLst>
              <a:ext uri="{FF2B5EF4-FFF2-40B4-BE49-F238E27FC236}">
                <a16:creationId xmlns:a16="http://schemas.microsoft.com/office/drawing/2014/main" id="{9472F85C-392A-47DE-AA59-66483266CA7B}"/>
              </a:ext>
            </a:extLst>
          </p:cNvPr>
          <p:cNvSpPr/>
          <p:nvPr/>
        </p:nvSpPr>
        <p:spPr>
          <a:xfrm>
            <a:off x="9285291" y="786318"/>
            <a:ext cx="2297425" cy="769441"/>
          </a:xfrm>
          <a:prstGeom prst="rect">
            <a:avLst/>
          </a:prstGeom>
        </p:spPr>
        <p:txBody>
          <a:bodyPr wrap="none">
            <a:spAutoFit/>
          </a:bodyPr>
          <a:lstStyle/>
          <a:p>
            <a:pPr algn="ctr"/>
            <a:r>
              <a:rPr lang="ar-LB" sz="4400" b="1" dirty="0">
                <a:solidFill>
                  <a:schemeClr val="bg2">
                    <a:lumMod val="25000"/>
                  </a:schemeClr>
                </a:solidFill>
                <a:latin typeface="Adobe Arabic" panose="02040503050201020203" pitchFamily="18" charset="-78"/>
                <a:cs typeface="Adobe Arabic" panose="02040503050201020203" pitchFamily="18" charset="-78"/>
              </a:rPr>
              <a:t>مَنْ هُوَ بَطَلي؟ </a:t>
            </a:r>
            <a:endParaRPr lang="en-US" sz="4400" b="1" dirty="0">
              <a:solidFill>
                <a:schemeClr val="bg2">
                  <a:lumMod val="25000"/>
                </a:schemeClr>
              </a:solidFill>
              <a:latin typeface="Adobe Arabic" panose="02040503050201020203" pitchFamily="18" charset="-78"/>
              <a:cs typeface="Adobe Arabic" panose="02040503050201020203" pitchFamily="18" charset="-78"/>
            </a:endParaRPr>
          </a:p>
        </p:txBody>
      </p:sp>
      <p:pic>
        <p:nvPicPr>
          <p:cNvPr id="22" name="Picture 21" descr="A picture containing doll, toy, cake, table&#10;&#10;Description automatically generated">
            <a:extLst>
              <a:ext uri="{FF2B5EF4-FFF2-40B4-BE49-F238E27FC236}">
                <a16:creationId xmlns:a16="http://schemas.microsoft.com/office/drawing/2014/main" id="{36BC129B-85C0-452F-9F92-84E4B97DE0B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18907" y="1918011"/>
            <a:ext cx="1652312" cy="1510989"/>
          </a:xfrm>
          <a:prstGeom prst="rect">
            <a:avLst/>
          </a:prstGeom>
          <a:effectLst>
            <a:softEdge rad="12700"/>
          </a:effectLst>
        </p:spPr>
      </p:pic>
      <p:pic>
        <p:nvPicPr>
          <p:cNvPr id="23" name="Picture 22">
            <a:extLst>
              <a:ext uri="{FF2B5EF4-FFF2-40B4-BE49-F238E27FC236}">
                <a16:creationId xmlns:a16="http://schemas.microsoft.com/office/drawing/2014/main" id="{8D21D980-E5FF-445F-85BD-2DF8BE2B7FD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flipH="1">
            <a:off x="845445" y="1730186"/>
            <a:ext cx="1655982" cy="1371310"/>
          </a:xfrm>
          <a:prstGeom prst="rect">
            <a:avLst/>
          </a:prstGeom>
          <a:effectLst>
            <a:softEdge rad="12700"/>
          </a:effectLst>
        </p:spPr>
      </p:pic>
      <p:pic>
        <p:nvPicPr>
          <p:cNvPr id="24" name="Picture 23">
            <a:extLst>
              <a:ext uri="{FF2B5EF4-FFF2-40B4-BE49-F238E27FC236}">
                <a16:creationId xmlns:a16="http://schemas.microsoft.com/office/drawing/2014/main" id="{6D32B634-2B79-40DC-9188-14740A2CE49D}"/>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flipH="1">
            <a:off x="1092407" y="4197721"/>
            <a:ext cx="1602972" cy="1450602"/>
          </a:xfrm>
          <a:prstGeom prst="rect">
            <a:avLst/>
          </a:prstGeom>
          <a:effectLst>
            <a:softEdge rad="12700"/>
          </a:effectLst>
        </p:spPr>
      </p:pic>
      <p:pic>
        <p:nvPicPr>
          <p:cNvPr id="25" name="Picture 24">
            <a:extLst>
              <a:ext uri="{FF2B5EF4-FFF2-40B4-BE49-F238E27FC236}">
                <a16:creationId xmlns:a16="http://schemas.microsoft.com/office/drawing/2014/main" id="{2DE48182-E2DB-4DB5-833D-3C2C574200A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9418285" y="4197721"/>
            <a:ext cx="1623531" cy="1364224"/>
          </a:xfrm>
          <a:prstGeom prst="rect">
            <a:avLst/>
          </a:prstGeom>
          <a:effectLst>
            <a:softEdge rad="12700"/>
          </a:effectLst>
        </p:spPr>
      </p:pic>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2C95D994-B793-43A9-8398-8D36ED529448}"/>
                  </a:ext>
                </a:extLst>
              </p14:cNvPr>
              <p14:cNvContentPartPr/>
              <p14:nvPr/>
            </p14:nvContentPartPr>
            <p14:xfrm>
              <a:off x="5110150" y="1448585"/>
              <a:ext cx="828720" cy="865440"/>
            </p14:xfrm>
          </p:contentPart>
        </mc:Choice>
        <mc:Fallback xmlns="">
          <p:pic>
            <p:nvPicPr>
              <p:cNvPr id="14" name="Ink 13">
                <a:extLst>
                  <a:ext uri="{FF2B5EF4-FFF2-40B4-BE49-F238E27FC236}">
                    <a16:creationId xmlns:a16="http://schemas.microsoft.com/office/drawing/2014/main" id="{2C95D994-B793-43A9-8398-8D36ED529448}"/>
                  </a:ext>
                </a:extLst>
              </p:cNvPr>
              <p:cNvPicPr/>
              <p:nvPr/>
            </p:nvPicPr>
            <p:blipFill>
              <a:blip r:embed="rId12"/>
              <a:stretch>
                <a:fillRect/>
              </a:stretch>
            </p:blipFill>
            <p:spPr>
              <a:xfrm>
                <a:off x="5101150" y="1439585"/>
                <a:ext cx="846360" cy="883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Ink 14">
                <a:extLst>
                  <a:ext uri="{FF2B5EF4-FFF2-40B4-BE49-F238E27FC236}">
                    <a16:creationId xmlns:a16="http://schemas.microsoft.com/office/drawing/2014/main" id="{6C77DD9E-AC90-4731-B288-9877F3D21A27}"/>
                  </a:ext>
                </a:extLst>
              </p14:cNvPr>
              <p14:cNvContentPartPr/>
              <p14:nvPr/>
            </p14:nvContentPartPr>
            <p14:xfrm>
              <a:off x="5334070" y="2143025"/>
              <a:ext cx="797760" cy="1486800"/>
            </p14:xfrm>
          </p:contentPart>
        </mc:Choice>
        <mc:Fallback xmlns="">
          <p:pic>
            <p:nvPicPr>
              <p:cNvPr id="15" name="Ink 14">
                <a:extLst>
                  <a:ext uri="{FF2B5EF4-FFF2-40B4-BE49-F238E27FC236}">
                    <a16:creationId xmlns:a16="http://schemas.microsoft.com/office/drawing/2014/main" id="{6C77DD9E-AC90-4731-B288-9877F3D21A27}"/>
                  </a:ext>
                </a:extLst>
              </p:cNvPr>
              <p:cNvPicPr/>
              <p:nvPr/>
            </p:nvPicPr>
            <p:blipFill>
              <a:blip r:embed="rId14"/>
              <a:stretch>
                <a:fillRect/>
              </a:stretch>
            </p:blipFill>
            <p:spPr>
              <a:xfrm>
                <a:off x="5325070" y="2134027"/>
                <a:ext cx="815400" cy="1504436"/>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Ink 15">
                <a:extLst>
                  <a:ext uri="{FF2B5EF4-FFF2-40B4-BE49-F238E27FC236}">
                    <a16:creationId xmlns:a16="http://schemas.microsoft.com/office/drawing/2014/main" id="{972FB1C8-00E0-46C2-9426-F662DEF30500}"/>
                  </a:ext>
                </a:extLst>
              </p14:cNvPr>
              <p14:cNvContentPartPr/>
              <p14:nvPr/>
            </p14:nvContentPartPr>
            <p14:xfrm>
              <a:off x="5414350" y="3438305"/>
              <a:ext cx="1077120" cy="1735920"/>
            </p14:xfrm>
          </p:contentPart>
        </mc:Choice>
        <mc:Fallback xmlns="">
          <p:pic>
            <p:nvPicPr>
              <p:cNvPr id="16" name="Ink 15">
                <a:extLst>
                  <a:ext uri="{FF2B5EF4-FFF2-40B4-BE49-F238E27FC236}">
                    <a16:creationId xmlns:a16="http://schemas.microsoft.com/office/drawing/2014/main" id="{972FB1C8-00E0-46C2-9426-F662DEF30500}"/>
                  </a:ext>
                </a:extLst>
              </p:cNvPr>
              <p:cNvPicPr/>
              <p:nvPr/>
            </p:nvPicPr>
            <p:blipFill>
              <a:blip r:embed="rId16"/>
              <a:stretch>
                <a:fillRect/>
              </a:stretch>
            </p:blipFill>
            <p:spPr>
              <a:xfrm>
                <a:off x="5405350" y="3429307"/>
                <a:ext cx="1094760" cy="1753556"/>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7" name="Ink 16">
                <a:extLst>
                  <a:ext uri="{FF2B5EF4-FFF2-40B4-BE49-F238E27FC236}">
                    <a16:creationId xmlns:a16="http://schemas.microsoft.com/office/drawing/2014/main" id="{C7AE3942-3C3F-4802-9D9C-5CA92BF85CB5}"/>
                  </a:ext>
                </a:extLst>
              </p14:cNvPr>
              <p14:cNvContentPartPr/>
              <p14:nvPr/>
            </p14:nvContentPartPr>
            <p14:xfrm>
              <a:off x="4203670" y="2430665"/>
              <a:ext cx="1131120" cy="352080"/>
            </p14:xfrm>
          </p:contentPart>
        </mc:Choice>
        <mc:Fallback xmlns="">
          <p:pic>
            <p:nvPicPr>
              <p:cNvPr id="17" name="Ink 16">
                <a:extLst>
                  <a:ext uri="{FF2B5EF4-FFF2-40B4-BE49-F238E27FC236}">
                    <a16:creationId xmlns:a16="http://schemas.microsoft.com/office/drawing/2014/main" id="{C7AE3942-3C3F-4802-9D9C-5CA92BF85CB5}"/>
                  </a:ext>
                </a:extLst>
              </p:cNvPr>
              <p:cNvPicPr/>
              <p:nvPr/>
            </p:nvPicPr>
            <p:blipFill>
              <a:blip r:embed="rId18"/>
              <a:stretch>
                <a:fillRect/>
              </a:stretch>
            </p:blipFill>
            <p:spPr>
              <a:xfrm>
                <a:off x="4194670" y="2421665"/>
                <a:ext cx="114876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A3B28A41-DBE0-42B0-9BB4-477064CF5B68}"/>
                  </a:ext>
                </a:extLst>
              </p14:cNvPr>
              <p14:cNvContentPartPr/>
              <p14:nvPr/>
            </p14:nvContentPartPr>
            <p14:xfrm>
              <a:off x="5920510" y="1903265"/>
              <a:ext cx="868680" cy="614880"/>
            </p14:xfrm>
          </p:contentPart>
        </mc:Choice>
        <mc:Fallback xmlns="">
          <p:pic>
            <p:nvPicPr>
              <p:cNvPr id="18" name="Ink 17">
                <a:extLst>
                  <a:ext uri="{FF2B5EF4-FFF2-40B4-BE49-F238E27FC236}">
                    <a16:creationId xmlns:a16="http://schemas.microsoft.com/office/drawing/2014/main" id="{A3B28A41-DBE0-42B0-9BB4-477064CF5B68}"/>
                  </a:ext>
                </a:extLst>
              </p:cNvPr>
              <p:cNvPicPr/>
              <p:nvPr/>
            </p:nvPicPr>
            <p:blipFill>
              <a:blip r:embed="rId20"/>
              <a:stretch>
                <a:fillRect/>
              </a:stretch>
            </p:blipFill>
            <p:spPr>
              <a:xfrm>
                <a:off x="5911514" y="1894260"/>
                <a:ext cx="886313" cy="63253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922C7B76-9F97-4B14-9162-940C84940954}"/>
                  </a:ext>
                </a:extLst>
              </p14:cNvPr>
              <p14:cNvContentPartPr/>
              <p14:nvPr/>
            </p14:nvContentPartPr>
            <p14:xfrm>
              <a:off x="5363937" y="1881305"/>
              <a:ext cx="339480" cy="207720"/>
            </p14:xfrm>
          </p:contentPart>
        </mc:Choice>
        <mc:Fallback xmlns="">
          <p:pic>
            <p:nvPicPr>
              <p:cNvPr id="21" name="Ink 20">
                <a:extLst>
                  <a:ext uri="{FF2B5EF4-FFF2-40B4-BE49-F238E27FC236}">
                    <a16:creationId xmlns:a16="http://schemas.microsoft.com/office/drawing/2014/main" id="{922C7B76-9F97-4B14-9162-940C84940954}"/>
                  </a:ext>
                </a:extLst>
              </p:cNvPr>
              <p:cNvPicPr/>
              <p:nvPr/>
            </p:nvPicPr>
            <p:blipFill>
              <a:blip r:embed="rId22"/>
              <a:stretch>
                <a:fillRect/>
              </a:stretch>
            </p:blipFill>
            <p:spPr>
              <a:xfrm>
                <a:off x="5354927" y="1872305"/>
                <a:ext cx="357139"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6" name="Ink 25">
                <a:extLst>
                  <a:ext uri="{FF2B5EF4-FFF2-40B4-BE49-F238E27FC236}">
                    <a16:creationId xmlns:a16="http://schemas.microsoft.com/office/drawing/2014/main" id="{7595A8BB-60A7-4B6A-958F-10514B323451}"/>
                  </a:ext>
                </a:extLst>
              </p14:cNvPr>
              <p14:cNvContentPartPr/>
              <p14:nvPr/>
            </p14:nvContentPartPr>
            <p14:xfrm>
              <a:off x="5908095" y="2165202"/>
              <a:ext cx="2539490" cy="1704383"/>
            </p14:xfrm>
          </p:contentPart>
        </mc:Choice>
        <mc:Fallback xmlns="">
          <p:pic>
            <p:nvPicPr>
              <p:cNvPr id="26" name="Ink 25">
                <a:extLst>
                  <a:ext uri="{FF2B5EF4-FFF2-40B4-BE49-F238E27FC236}">
                    <a16:creationId xmlns:a16="http://schemas.microsoft.com/office/drawing/2014/main" id="{7595A8BB-60A7-4B6A-958F-10514B323451}"/>
                  </a:ext>
                </a:extLst>
              </p:cNvPr>
              <p:cNvPicPr/>
              <p:nvPr/>
            </p:nvPicPr>
            <p:blipFill>
              <a:blip r:embed="rId24"/>
              <a:stretch>
                <a:fillRect/>
              </a:stretch>
            </p:blipFill>
            <p:spPr>
              <a:xfrm>
                <a:off x="5890095" y="2147204"/>
                <a:ext cx="2575131" cy="174001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7" name="Ink 26">
                <a:extLst>
                  <a:ext uri="{FF2B5EF4-FFF2-40B4-BE49-F238E27FC236}">
                    <a16:creationId xmlns:a16="http://schemas.microsoft.com/office/drawing/2014/main" id="{D3883B55-D9C0-4F0A-855A-D333E12852AF}"/>
                  </a:ext>
                </a:extLst>
              </p14:cNvPr>
              <p14:cNvContentPartPr/>
              <p14:nvPr/>
            </p14:nvContentPartPr>
            <p14:xfrm>
              <a:off x="5680390" y="5160545"/>
              <a:ext cx="287640" cy="401400"/>
            </p14:xfrm>
          </p:contentPart>
        </mc:Choice>
        <mc:Fallback xmlns="">
          <p:pic>
            <p:nvPicPr>
              <p:cNvPr id="27" name="Ink 26">
                <a:extLst>
                  <a:ext uri="{FF2B5EF4-FFF2-40B4-BE49-F238E27FC236}">
                    <a16:creationId xmlns:a16="http://schemas.microsoft.com/office/drawing/2014/main" id="{D3883B55-D9C0-4F0A-855A-D333E12852AF}"/>
                  </a:ext>
                </a:extLst>
              </p:cNvPr>
              <p:cNvPicPr/>
              <p:nvPr/>
            </p:nvPicPr>
            <p:blipFill>
              <a:blip r:embed="rId26"/>
              <a:stretch>
                <a:fillRect/>
              </a:stretch>
            </p:blipFill>
            <p:spPr>
              <a:xfrm>
                <a:off x="5671390" y="5151545"/>
                <a:ext cx="305280" cy="419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9" name="Ink 28">
                <a:extLst>
                  <a:ext uri="{FF2B5EF4-FFF2-40B4-BE49-F238E27FC236}">
                    <a16:creationId xmlns:a16="http://schemas.microsoft.com/office/drawing/2014/main" id="{AB4FBE4F-4F77-4A06-970A-79C81CDB6664}"/>
                  </a:ext>
                </a:extLst>
              </p14:cNvPr>
              <p14:cNvContentPartPr/>
              <p14:nvPr/>
            </p14:nvContentPartPr>
            <p14:xfrm>
              <a:off x="6301030" y="4913945"/>
              <a:ext cx="287640" cy="418320"/>
            </p14:xfrm>
          </p:contentPart>
        </mc:Choice>
        <mc:Fallback xmlns="">
          <p:pic>
            <p:nvPicPr>
              <p:cNvPr id="29" name="Ink 28">
                <a:extLst>
                  <a:ext uri="{FF2B5EF4-FFF2-40B4-BE49-F238E27FC236}">
                    <a16:creationId xmlns:a16="http://schemas.microsoft.com/office/drawing/2014/main" id="{AB4FBE4F-4F77-4A06-970A-79C81CDB6664}"/>
                  </a:ext>
                </a:extLst>
              </p:cNvPr>
              <p:cNvPicPr/>
              <p:nvPr/>
            </p:nvPicPr>
            <p:blipFill>
              <a:blip r:embed="rId28"/>
              <a:stretch>
                <a:fillRect/>
              </a:stretch>
            </p:blipFill>
            <p:spPr>
              <a:xfrm>
                <a:off x="6292019" y="4904953"/>
                <a:ext cx="305302" cy="43594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0" name="Ink 29">
                <a:extLst>
                  <a:ext uri="{FF2B5EF4-FFF2-40B4-BE49-F238E27FC236}">
                    <a16:creationId xmlns:a16="http://schemas.microsoft.com/office/drawing/2014/main" id="{8A7C0213-A600-4954-8A43-DFB476BE21D4}"/>
                  </a:ext>
                </a:extLst>
              </p14:cNvPr>
              <p14:cNvContentPartPr/>
              <p14:nvPr/>
            </p14:nvContentPartPr>
            <p14:xfrm>
              <a:off x="6497590" y="3750425"/>
              <a:ext cx="338760" cy="928800"/>
            </p14:xfrm>
          </p:contentPart>
        </mc:Choice>
        <mc:Fallback xmlns="">
          <p:pic>
            <p:nvPicPr>
              <p:cNvPr id="30" name="Ink 29">
                <a:extLst>
                  <a:ext uri="{FF2B5EF4-FFF2-40B4-BE49-F238E27FC236}">
                    <a16:creationId xmlns:a16="http://schemas.microsoft.com/office/drawing/2014/main" id="{8A7C0213-A600-4954-8A43-DFB476BE21D4}"/>
                  </a:ext>
                </a:extLst>
              </p:cNvPr>
              <p:cNvPicPr/>
              <p:nvPr/>
            </p:nvPicPr>
            <p:blipFill>
              <a:blip r:embed="rId30"/>
              <a:stretch>
                <a:fillRect/>
              </a:stretch>
            </p:blipFill>
            <p:spPr>
              <a:xfrm>
                <a:off x="6488600" y="3741422"/>
                <a:ext cx="356381" cy="946447"/>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1" name="Ink 30">
                <a:extLst>
                  <a:ext uri="{FF2B5EF4-FFF2-40B4-BE49-F238E27FC236}">
                    <a16:creationId xmlns:a16="http://schemas.microsoft.com/office/drawing/2014/main" id="{A9956BD3-F144-43B0-9FDE-A200E8A9755F}"/>
                  </a:ext>
                </a:extLst>
              </p14:cNvPr>
              <p14:cNvContentPartPr/>
              <p14:nvPr/>
            </p14:nvContentPartPr>
            <p14:xfrm>
              <a:off x="4766350" y="3208985"/>
              <a:ext cx="374400" cy="662400"/>
            </p14:xfrm>
          </p:contentPart>
        </mc:Choice>
        <mc:Fallback xmlns="">
          <p:pic>
            <p:nvPicPr>
              <p:cNvPr id="31" name="Ink 30">
                <a:extLst>
                  <a:ext uri="{FF2B5EF4-FFF2-40B4-BE49-F238E27FC236}">
                    <a16:creationId xmlns:a16="http://schemas.microsoft.com/office/drawing/2014/main" id="{A9956BD3-F144-43B0-9FDE-A200E8A9755F}"/>
                  </a:ext>
                </a:extLst>
              </p:cNvPr>
              <p:cNvPicPr/>
              <p:nvPr/>
            </p:nvPicPr>
            <p:blipFill>
              <a:blip r:embed="rId32"/>
              <a:stretch>
                <a:fillRect/>
              </a:stretch>
            </p:blipFill>
            <p:spPr>
              <a:xfrm>
                <a:off x="4757350" y="3199985"/>
                <a:ext cx="392040" cy="680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4" name="Ink 33">
                <a:extLst>
                  <a:ext uri="{FF2B5EF4-FFF2-40B4-BE49-F238E27FC236}">
                    <a16:creationId xmlns:a16="http://schemas.microsoft.com/office/drawing/2014/main" id="{94CF3524-E674-46DF-988C-B8FC4C19B11A}"/>
                  </a:ext>
                </a:extLst>
              </p14:cNvPr>
              <p14:cNvContentPartPr/>
              <p14:nvPr/>
            </p14:nvContentPartPr>
            <p14:xfrm>
              <a:off x="5165950" y="1007225"/>
              <a:ext cx="774360" cy="622080"/>
            </p14:xfrm>
          </p:contentPart>
        </mc:Choice>
        <mc:Fallback xmlns="">
          <p:pic>
            <p:nvPicPr>
              <p:cNvPr id="34" name="Ink 33">
                <a:extLst>
                  <a:ext uri="{FF2B5EF4-FFF2-40B4-BE49-F238E27FC236}">
                    <a16:creationId xmlns:a16="http://schemas.microsoft.com/office/drawing/2014/main" id="{94CF3524-E674-46DF-988C-B8FC4C19B11A}"/>
                  </a:ext>
                </a:extLst>
              </p:cNvPr>
              <p:cNvPicPr/>
              <p:nvPr/>
            </p:nvPicPr>
            <p:blipFill>
              <a:blip r:embed="rId34"/>
              <a:stretch>
                <a:fillRect/>
              </a:stretch>
            </p:blipFill>
            <p:spPr>
              <a:xfrm>
                <a:off x="5156954" y="998230"/>
                <a:ext cx="791992" cy="63971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 name="Ink 1">
                <a:extLst>
                  <a:ext uri="{FF2B5EF4-FFF2-40B4-BE49-F238E27FC236}">
                    <a16:creationId xmlns:a16="http://schemas.microsoft.com/office/drawing/2014/main" id="{B39F2443-DE32-472B-8C94-72B9A88C04DC}"/>
                  </a:ext>
                </a:extLst>
              </p14:cNvPr>
              <p14:cNvContentPartPr/>
              <p14:nvPr/>
            </p14:nvContentPartPr>
            <p14:xfrm flipH="1" flipV="1">
              <a:off x="5363873" y="1784730"/>
              <a:ext cx="45719" cy="76981"/>
            </p14:xfrm>
          </p:contentPart>
        </mc:Choice>
        <mc:Fallback xmlns="">
          <p:pic>
            <p:nvPicPr>
              <p:cNvPr id="2" name="Ink 1">
                <a:extLst>
                  <a:ext uri="{FF2B5EF4-FFF2-40B4-BE49-F238E27FC236}">
                    <a16:creationId xmlns:a16="http://schemas.microsoft.com/office/drawing/2014/main" id="{B39F2443-DE32-472B-8C94-72B9A88C04DC}"/>
                  </a:ext>
                </a:extLst>
              </p:cNvPr>
              <p:cNvPicPr/>
              <p:nvPr/>
            </p:nvPicPr>
            <p:blipFill>
              <a:blip r:embed="rId36"/>
              <a:stretch>
                <a:fillRect/>
              </a:stretch>
            </p:blipFill>
            <p:spPr>
              <a:xfrm flipH="1" flipV="1">
                <a:off x="5354873" y="1775737"/>
                <a:ext cx="63359" cy="94607"/>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2" name="Ink 31">
                <a:extLst>
                  <a:ext uri="{FF2B5EF4-FFF2-40B4-BE49-F238E27FC236}">
                    <a16:creationId xmlns:a16="http://schemas.microsoft.com/office/drawing/2014/main" id="{861DE340-B151-40BB-B08D-78E0853FEB7D}"/>
                  </a:ext>
                </a:extLst>
              </p14:cNvPr>
              <p14:cNvContentPartPr/>
              <p14:nvPr/>
            </p14:nvContentPartPr>
            <p14:xfrm flipH="1" flipV="1">
              <a:off x="5657530" y="1730749"/>
              <a:ext cx="45719" cy="76981"/>
            </p14:xfrm>
          </p:contentPart>
        </mc:Choice>
        <mc:Fallback xmlns="">
          <p:pic>
            <p:nvPicPr>
              <p:cNvPr id="32" name="Ink 31">
                <a:extLst>
                  <a:ext uri="{FF2B5EF4-FFF2-40B4-BE49-F238E27FC236}">
                    <a16:creationId xmlns:a16="http://schemas.microsoft.com/office/drawing/2014/main" id="{861DE340-B151-40BB-B08D-78E0853FEB7D}"/>
                  </a:ext>
                </a:extLst>
              </p:cNvPr>
              <p:cNvPicPr/>
              <p:nvPr/>
            </p:nvPicPr>
            <p:blipFill>
              <a:blip r:embed="rId38"/>
              <a:stretch>
                <a:fillRect/>
              </a:stretch>
            </p:blipFill>
            <p:spPr>
              <a:xfrm flipH="1" flipV="1">
                <a:off x="5648890" y="1721756"/>
                <a:ext cx="63359" cy="94607"/>
              </a:xfrm>
              <a:prstGeom prst="rect">
                <a:avLst/>
              </a:prstGeom>
            </p:spPr>
          </p:pic>
        </mc:Fallback>
      </mc:AlternateContent>
      <p:sp>
        <p:nvSpPr>
          <p:cNvPr id="8" name="Cloud 7">
            <a:extLst>
              <a:ext uri="{FF2B5EF4-FFF2-40B4-BE49-F238E27FC236}">
                <a16:creationId xmlns:a16="http://schemas.microsoft.com/office/drawing/2014/main" id="{4B4A050C-D582-414B-923B-D6FDE5532457}"/>
              </a:ext>
            </a:extLst>
          </p:cNvPr>
          <p:cNvSpPr/>
          <p:nvPr/>
        </p:nvSpPr>
        <p:spPr>
          <a:xfrm>
            <a:off x="489195" y="1285232"/>
            <a:ext cx="2501314" cy="2534812"/>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Cloud 34">
            <a:extLst>
              <a:ext uri="{FF2B5EF4-FFF2-40B4-BE49-F238E27FC236}">
                <a16:creationId xmlns:a16="http://schemas.microsoft.com/office/drawing/2014/main" id="{85A3EDBA-9F0B-4041-84A0-9BF7D50BE44F}"/>
              </a:ext>
            </a:extLst>
          </p:cNvPr>
          <p:cNvSpPr/>
          <p:nvPr/>
        </p:nvSpPr>
        <p:spPr>
          <a:xfrm>
            <a:off x="8899312" y="1448586"/>
            <a:ext cx="2523322" cy="2421000"/>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loud 35">
            <a:extLst>
              <a:ext uri="{FF2B5EF4-FFF2-40B4-BE49-F238E27FC236}">
                <a16:creationId xmlns:a16="http://schemas.microsoft.com/office/drawing/2014/main" id="{E0239462-437B-4379-8804-743B983BA5EE}"/>
              </a:ext>
            </a:extLst>
          </p:cNvPr>
          <p:cNvSpPr/>
          <p:nvPr/>
        </p:nvSpPr>
        <p:spPr>
          <a:xfrm>
            <a:off x="698470" y="3820044"/>
            <a:ext cx="2501314" cy="2323085"/>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loud 36">
            <a:extLst>
              <a:ext uri="{FF2B5EF4-FFF2-40B4-BE49-F238E27FC236}">
                <a16:creationId xmlns:a16="http://schemas.microsoft.com/office/drawing/2014/main" id="{C85D58C9-8E85-40DA-9BAA-321431896454}"/>
              </a:ext>
            </a:extLst>
          </p:cNvPr>
          <p:cNvSpPr/>
          <p:nvPr/>
        </p:nvSpPr>
        <p:spPr>
          <a:xfrm>
            <a:off x="8990034" y="3869585"/>
            <a:ext cx="2523322" cy="2244752"/>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F9C27196-2E11-4D73-94C4-62888C46EB98}"/>
              </a:ext>
            </a:extLst>
          </p:cNvPr>
          <p:cNvSpPr/>
          <p:nvPr/>
        </p:nvSpPr>
        <p:spPr>
          <a:xfrm>
            <a:off x="6569476" y="1908699"/>
            <a:ext cx="249623" cy="186446"/>
          </a:xfrm>
          <a:custGeom>
            <a:avLst/>
            <a:gdLst>
              <a:gd name="connsiteX0" fmla="*/ 0 w 249623"/>
              <a:gd name="connsiteY0" fmla="*/ 106532 h 186446"/>
              <a:gd name="connsiteX1" fmla="*/ 44388 w 249623"/>
              <a:gd name="connsiteY1" fmla="*/ 142043 h 186446"/>
              <a:gd name="connsiteX2" fmla="*/ 88776 w 249623"/>
              <a:gd name="connsiteY2" fmla="*/ 150920 h 186446"/>
              <a:gd name="connsiteX3" fmla="*/ 115409 w 249623"/>
              <a:gd name="connsiteY3" fmla="*/ 159798 h 186446"/>
              <a:gd name="connsiteX4" fmla="*/ 133165 w 249623"/>
              <a:gd name="connsiteY4" fmla="*/ 177553 h 186446"/>
              <a:gd name="connsiteX5" fmla="*/ 204186 w 249623"/>
              <a:gd name="connsiteY5" fmla="*/ 177553 h 186446"/>
              <a:gd name="connsiteX6" fmla="*/ 221941 w 249623"/>
              <a:gd name="connsiteY6" fmla="*/ 150920 h 186446"/>
              <a:gd name="connsiteX7" fmla="*/ 248574 w 249623"/>
              <a:gd name="connsiteY7" fmla="*/ 106532 h 186446"/>
              <a:gd name="connsiteX8" fmla="*/ 248574 w 249623"/>
              <a:gd name="connsiteY8" fmla="*/ 0 h 18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623" h="186446">
                <a:moveTo>
                  <a:pt x="0" y="106532"/>
                </a:moveTo>
                <a:cubicBezTo>
                  <a:pt x="14796" y="118369"/>
                  <a:pt x="27440" y="133569"/>
                  <a:pt x="44388" y="142043"/>
                </a:cubicBezTo>
                <a:cubicBezTo>
                  <a:pt x="57884" y="148791"/>
                  <a:pt x="74138" y="147260"/>
                  <a:pt x="88776" y="150920"/>
                </a:cubicBezTo>
                <a:cubicBezTo>
                  <a:pt x="97855" y="153190"/>
                  <a:pt x="106531" y="156839"/>
                  <a:pt x="115409" y="159798"/>
                </a:cubicBezTo>
                <a:cubicBezTo>
                  <a:pt x="121328" y="165716"/>
                  <a:pt x="125988" y="173247"/>
                  <a:pt x="133165" y="177553"/>
                </a:cubicBezTo>
                <a:cubicBezTo>
                  <a:pt x="160465" y="193932"/>
                  <a:pt x="172629" y="183865"/>
                  <a:pt x="204186" y="177553"/>
                </a:cubicBezTo>
                <a:cubicBezTo>
                  <a:pt x="210104" y="168675"/>
                  <a:pt x="215276" y="159251"/>
                  <a:pt x="221941" y="150920"/>
                </a:cubicBezTo>
                <a:cubicBezTo>
                  <a:pt x="237762" y="131144"/>
                  <a:pt x="246612" y="135967"/>
                  <a:pt x="248574" y="106532"/>
                </a:cubicBezTo>
                <a:cubicBezTo>
                  <a:pt x="250936" y="71100"/>
                  <a:pt x="248574" y="35511"/>
                  <a:pt x="248574"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6C72E15F-51E1-4B41-80CF-7773DC0C6483}"/>
              </a:ext>
            </a:extLst>
          </p:cNvPr>
          <p:cNvSpPr/>
          <p:nvPr/>
        </p:nvSpPr>
        <p:spPr>
          <a:xfrm>
            <a:off x="4106397" y="2404475"/>
            <a:ext cx="249623" cy="186446"/>
          </a:xfrm>
          <a:custGeom>
            <a:avLst/>
            <a:gdLst>
              <a:gd name="connsiteX0" fmla="*/ 0 w 249623"/>
              <a:gd name="connsiteY0" fmla="*/ 106532 h 186446"/>
              <a:gd name="connsiteX1" fmla="*/ 44388 w 249623"/>
              <a:gd name="connsiteY1" fmla="*/ 142043 h 186446"/>
              <a:gd name="connsiteX2" fmla="*/ 88776 w 249623"/>
              <a:gd name="connsiteY2" fmla="*/ 150920 h 186446"/>
              <a:gd name="connsiteX3" fmla="*/ 115409 w 249623"/>
              <a:gd name="connsiteY3" fmla="*/ 159798 h 186446"/>
              <a:gd name="connsiteX4" fmla="*/ 133165 w 249623"/>
              <a:gd name="connsiteY4" fmla="*/ 177553 h 186446"/>
              <a:gd name="connsiteX5" fmla="*/ 204186 w 249623"/>
              <a:gd name="connsiteY5" fmla="*/ 177553 h 186446"/>
              <a:gd name="connsiteX6" fmla="*/ 221941 w 249623"/>
              <a:gd name="connsiteY6" fmla="*/ 150920 h 186446"/>
              <a:gd name="connsiteX7" fmla="*/ 248574 w 249623"/>
              <a:gd name="connsiteY7" fmla="*/ 106532 h 186446"/>
              <a:gd name="connsiteX8" fmla="*/ 248574 w 249623"/>
              <a:gd name="connsiteY8" fmla="*/ 0 h 18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623" h="186446">
                <a:moveTo>
                  <a:pt x="0" y="106532"/>
                </a:moveTo>
                <a:cubicBezTo>
                  <a:pt x="14796" y="118369"/>
                  <a:pt x="27440" y="133569"/>
                  <a:pt x="44388" y="142043"/>
                </a:cubicBezTo>
                <a:cubicBezTo>
                  <a:pt x="57884" y="148791"/>
                  <a:pt x="74138" y="147260"/>
                  <a:pt x="88776" y="150920"/>
                </a:cubicBezTo>
                <a:cubicBezTo>
                  <a:pt x="97855" y="153190"/>
                  <a:pt x="106531" y="156839"/>
                  <a:pt x="115409" y="159798"/>
                </a:cubicBezTo>
                <a:cubicBezTo>
                  <a:pt x="121328" y="165716"/>
                  <a:pt x="125988" y="173247"/>
                  <a:pt x="133165" y="177553"/>
                </a:cubicBezTo>
                <a:cubicBezTo>
                  <a:pt x="160465" y="193932"/>
                  <a:pt x="172629" y="183865"/>
                  <a:pt x="204186" y="177553"/>
                </a:cubicBezTo>
                <a:cubicBezTo>
                  <a:pt x="210104" y="168675"/>
                  <a:pt x="215276" y="159251"/>
                  <a:pt x="221941" y="150920"/>
                </a:cubicBezTo>
                <a:cubicBezTo>
                  <a:pt x="237762" y="131144"/>
                  <a:pt x="246612" y="135967"/>
                  <a:pt x="248574" y="106532"/>
                </a:cubicBezTo>
                <a:cubicBezTo>
                  <a:pt x="250936" y="71100"/>
                  <a:pt x="248574" y="35511"/>
                  <a:pt x="248574" y="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A51D233-6FEB-490A-B184-CF793A8C2049}"/>
              </a:ext>
            </a:extLst>
          </p:cNvPr>
          <p:cNvSpPr txBox="1"/>
          <p:nvPr/>
        </p:nvSpPr>
        <p:spPr>
          <a:xfrm>
            <a:off x="4894259" y="-1323863"/>
            <a:ext cx="1163438" cy="9325630"/>
          </a:xfrm>
          <a:prstGeom prst="rect">
            <a:avLst/>
          </a:prstGeom>
          <a:noFill/>
        </p:spPr>
        <p:txBody>
          <a:bodyPr wrap="square" rtlCol="0">
            <a:spAutoFit/>
          </a:bodyPr>
          <a:lstStyle/>
          <a:p>
            <a:r>
              <a:rPr lang="ar-LB" sz="60000" dirty="0">
                <a:solidFill>
                  <a:srgbClr val="C00000"/>
                </a:solidFill>
                <a:latin typeface="Adobe Arabic" panose="02040503050201020203" pitchFamily="18" charset="-78"/>
                <a:cs typeface="Adobe Arabic" panose="02040503050201020203" pitchFamily="18" charset="-78"/>
              </a:rPr>
              <a:t>؟</a:t>
            </a:r>
            <a:endParaRPr lang="en-US" sz="60000" dirty="0">
              <a:solidFill>
                <a:srgbClr val="C00000"/>
              </a:solidFill>
              <a:latin typeface="Adobe Arabic" panose="02040503050201020203" pitchFamily="18" charset="-78"/>
              <a:cs typeface="Adobe Arabic" panose="02040503050201020203" pitchFamily="18" charset="-78"/>
            </a:endParaRPr>
          </a:p>
        </p:txBody>
      </p:sp>
      <p:sp>
        <p:nvSpPr>
          <p:cNvPr id="39" name="Rectangle 38">
            <a:extLst>
              <a:ext uri="{FF2B5EF4-FFF2-40B4-BE49-F238E27FC236}">
                <a16:creationId xmlns:a16="http://schemas.microsoft.com/office/drawing/2014/main" id="{A5397BFF-1B93-4099-B614-9D457FCB2D85}"/>
              </a:ext>
            </a:extLst>
          </p:cNvPr>
          <p:cNvSpPr/>
          <p:nvPr/>
        </p:nvSpPr>
        <p:spPr>
          <a:xfrm>
            <a:off x="10610288" y="6058721"/>
            <a:ext cx="431528" cy="707886"/>
          </a:xfrm>
          <a:prstGeom prst="rect">
            <a:avLst/>
          </a:prstGeom>
        </p:spPr>
        <p:txBody>
          <a:bodyPr wrap="none" anchor="ctr" anchorCtr="0">
            <a:spAutoFit/>
          </a:bodyPr>
          <a:lstStyle/>
          <a:p>
            <a:pPr algn="ctr"/>
            <a:r>
              <a:rPr lang="ar-LB" sz="4000" b="1" dirty="0">
                <a:solidFill>
                  <a:srgbClr val="C00000"/>
                </a:solidFill>
                <a:latin typeface="Adobe Arabic" panose="02040503050201020203" pitchFamily="18" charset="-78"/>
                <a:cs typeface="Adobe Arabic" panose="02040503050201020203" pitchFamily="18" charset="-78"/>
              </a:rPr>
              <a:t>خ</a:t>
            </a:r>
            <a:endParaRPr lang="en-US" sz="4000" dirty="0">
              <a:solidFill>
                <a:srgbClr val="C00000"/>
              </a:solidFill>
              <a:latin typeface="Adobe Arabic" panose="02040503050201020203" pitchFamily="18" charset="-78"/>
              <a:cs typeface="Adobe Arabic" panose="02040503050201020203" pitchFamily="18" charset="-78"/>
            </a:endParaRPr>
          </a:p>
        </p:txBody>
      </p:sp>
      <p:pic>
        <p:nvPicPr>
          <p:cNvPr id="40" name="Picture 39">
            <a:extLst>
              <a:ext uri="{FF2B5EF4-FFF2-40B4-BE49-F238E27FC236}">
                <a16:creationId xmlns:a16="http://schemas.microsoft.com/office/drawing/2014/main" id="{AA93C619-ACAB-4DBC-BEE8-22033E675370}"/>
              </a:ext>
            </a:extLst>
          </p:cNvPr>
          <p:cNvPicPr>
            <a:picLocks noChangeAspect="1"/>
          </p:cNvPicPr>
          <p:nvPr/>
        </p:nvPicPr>
        <p:blipFill>
          <a:blip r:embed="rId39">
            <a:extLst>
              <a:ext uri="{28A0092B-C50C-407E-A947-70E740481C1C}">
                <a14:useLocalDpi xmlns:a14="http://schemas.microsoft.com/office/drawing/2010/main" val="0"/>
              </a:ext>
            </a:extLst>
          </a:blip>
          <a:srcRect/>
          <a:stretch/>
        </p:blipFill>
        <p:spPr>
          <a:xfrm>
            <a:off x="6783502" y="3635093"/>
            <a:ext cx="1504650" cy="13150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7286219"/>
      </p:ext>
    </p:extLst>
  </p:cSld>
  <p:clrMapOvr>
    <a:masterClrMapping/>
  </p:clrMapOvr>
  <mc:AlternateContent xmlns:mc="http://schemas.openxmlformats.org/markup-compatibility/2006" xmlns:p14="http://schemas.microsoft.com/office/powerpoint/2010/main">
    <mc:Choice Requires="p14">
      <p:transition spd="slow" p14:dur="2000" advTm="46000"/>
    </mc:Choice>
    <mc:Fallback xmlns="">
      <p:transition spd="slow" advTm="4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14" fill="hold"/>
                                        <p:tgtEl>
                                          <p:spTgt spid="3"/>
                                        </p:tgtEl>
                                      </p:cBhvr>
                                    </p:cmd>
                                  </p:childTnLst>
                                </p:cTn>
                              </p:par>
                              <p:par>
                                <p:cTn id="7" presetID="42" presetClass="entr" presetSubtype="0" fill="hold" nodeType="withEffect">
                                  <p:stCondLst>
                                    <p:cond delay="25500"/>
                                  </p:stCondLst>
                                  <p:childTnLst>
                                    <p:set>
                                      <p:cBhvr>
                                        <p:cTn id="8" dur="1" fill="hold">
                                          <p:stCondLst>
                                            <p:cond delay="0"/>
                                          </p:stCondLst>
                                        </p:cTn>
                                        <p:tgtEl>
                                          <p:spTgt spid="19"/>
                                        </p:tgtEl>
                                        <p:attrNameLst>
                                          <p:attrName>style.visibility</p:attrName>
                                        </p:attrNameLst>
                                      </p:cBhvr>
                                      <p:to>
                                        <p:strVal val="visible"/>
                                      </p:to>
                                    </p:set>
                                    <p:animEffect transition="in" filter="fade">
                                      <p:cBhvr>
                                        <p:cTn id="9" dur="900"/>
                                        <p:tgtEl>
                                          <p:spTgt spid="19"/>
                                        </p:tgtEl>
                                      </p:cBhvr>
                                    </p:animEffect>
                                    <p:anim calcmode="lin" valueType="num">
                                      <p:cBhvr>
                                        <p:cTn id="10" dur="900" fill="hold"/>
                                        <p:tgtEl>
                                          <p:spTgt spid="19"/>
                                        </p:tgtEl>
                                        <p:attrNameLst>
                                          <p:attrName>ppt_x</p:attrName>
                                        </p:attrNameLst>
                                      </p:cBhvr>
                                      <p:tavLst>
                                        <p:tav tm="0">
                                          <p:val>
                                            <p:strVal val="#ppt_x"/>
                                          </p:val>
                                        </p:tav>
                                        <p:tav tm="100000">
                                          <p:val>
                                            <p:strVal val="#ppt_x"/>
                                          </p:val>
                                        </p:tav>
                                      </p:tavLst>
                                    </p:anim>
                                    <p:anim calcmode="lin" valueType="num">
                                      <p:cBhvr>
                                        <p:cTn id="11" dur="900" fill="hold"/>
                                        <p:tgtEl>
                                          <p:spTgt spid="19"/>
                                        </p:tgtEl>
                                        <p:attrNameLst>
                                          <p:attrName>ppt_y</p:attrName>
                                        </p:attrNameLst>
                                      </p:cBhvr>
                                      <p:tavLst>
                                        <p:tav tm="0">
                                          <p:val>
                                            <p:strVal val="#ppt_y+.1"/>
                                          </p:val>
                                        </p:tav>
                                        <p:tav tm="100000">
                                          <p:val>
                                            <p:strVal val="#ppt_y"/>
                                          </p:val>
                                        </p:tav>
                                      </p:tavLst>
                                    </p:anim>
                                  </p:childTnLst>
                                </p:cTn>
                              </p:par>
                              <p:par>
                                <p:cTn id="12" presetID="10" presetClass="entr" presetSubtype="0" fill="hold" nodeType="withEffect">
                                  <p:stCondLst>
                                    <p:cond delay="2920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250"/>
                                        <p:tgtEl>
                                          <p:spTgt spid="22"/>
                                        </p:tgtEl>
                                      </p:cBhvr>
                                    </p:animEffect>
                                  </p:childTnLst>
                                </p:cTn>
                              </p:par>
                              <p:par>
                                <p:cTn id="15" presetID="10" presetClass="entr" presetSubtype="0" fill="hold" nodeType="withEffect">
                                  <p:stCondLst>
                                    <p:cond delay="301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250"/>
                                        <p:tgtEl>
                                          <p:spTgt spid="23"/>
                                        </p:tgtEl>
                                      </p:cBhvr>
                                    </p:animEffect>
                                  </p:childTnLst>
                                </p:cTn>
                              </p:par>
                              <p:par>
                                <p:cTn id="18" presetID="10" presetClass="entr" presetSubtype="0" fill="hold" nodeType="withEffect">
                                  <p:stCondLst>
                                    <p:cond delay="307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200"/>
                                        <p:tgtEl>
                                          <p:spTgt spid="25"/>
                                        </p:tgtEl>
                                      </p:cBhvr>
                                    </p:animEffect>
                                  </p:childTnLst>
                                </p:cTn>
                              </p:par>
                              <p:par>
                                <p:cTn id="21" presetID="10" presetClass="entr" presetSubtype="0" fill="hold" nodeType="withEffect">
                                  <p:stCondLst>
                                    <p:cond delay="31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200"/>
                                        <p:tgtEl>
                                          <p:spTgt spid="24"/>
                                        </p:tgtEl>
                                      </p:cBhvr>
                                    </p:animEffect>
                                  </p:childTnLst>
                                </p:cTn>
                              </p:par>
                              <p:par>
                                <p:cTn id="24" presetID="18" presetClass="entr" presetSubtype="12" fill="hold" nodeType="withEffect">
                                  <p:stCondLst>
                                    <p:cond delay="11750"/>
                                  </p:stCondLst>
                                  <p:childTnLst>
                                    <p:set>
                                      <p:cBhvr>
                                        <p:cTn id="25" dur="1" fill="hold">
                                          <p:stCondLst>
                                            <p:cond delay="0"/>
                                          </p:stCondLst>
                                        </p:cTn>
                                        <p:tgtEl>
                                          <p:spTgt spid="14"/>
                                        </p:tgtEl>
                                        <p:attrNameLst>
                                          <p:attrName>style.visibility</p:attrName>
                                        </p:attrNameLst>
                                      </p:cBhvr>
                                      <p:to>
                                        <p:strVal val="visible"/>
                                      </p:to>
                                    </p:set>
                                    <p:animEffect transition="in" filter="strips(downLeft)">
                                      <p:cBhvr>
                                        <p:cTn id="26" dur="1100"/>
                                        <p:tgtEl>
                                          <p:spTgt spid="14"/>
                                        </p:tgtEl>
                                      </p:cBhvr>
                                    </p:animEffect>
                                  </p:childTnLst>
                                </p:cTn>
                              </p:par>
                              <p:par>
                                <p:cTn id="27" presetID="18" presetClass="entr" presetSubtype="12" fill="hold" nodeType="withEffect">
                                  <p:stCondLst>
                                    <p:cond delay="12750"/>
                                  </p:stCondLst>
                                  <p:childTnLst>
                                    <p:set>
                                      <p:cBhvr>
                                        <p:cTn id="28" dur="1" fill="hold">
                                          <p:stCondLst>
                                            <p:cond delay="0"/>
                                          </p:stCondLst>
                                        </p:cTn>
                                        <p:tgtEl>
                                          <p:spTgt spid="2"/>
                                        </p:tgtEl>
                                        <p:attrNameLst>
                                          <p:attrName>style.visibility</p:attrName>
                                        </p:attrNameLst>
                                      </p:cBhvr>
                                      <p:to>
                                        <p:strVal val="visible"/>
                                      </p:to>
                                    </p:set>
                                    <p:animEffect transition="in" filter="strips(downLeft)">
                                      <p:cBhvr>
                                        <p:cTn id="29" dur="600"/>
                                        <p:tgtEl>
                                          <p:spTgt spid="2"/>
                                        </p:tgtEl>
                                      </p:cBhvr>
                                    </p:animEffect>
                                  </p:childTnLst>
                                </p:cTn>
                              </p:par>
                              <p:par>
                                <p:cTn id="30" presetID="18" presetClass="entr" presetSubtype="12" fill="hold" nodeType="withEffect">
                                  <p:stCondLst>
                                    <p:cond delay="13750"/>
                                  </p:stCondLst>
                                  <p:childTnLst>
                                    <p:set>
                                      <p:cBhvr>
                                        <p:cTn id="31" dur="1" fill="hold">
                                          <p:stCondLst>
                                            <p:cond delay="0"/>
                                          </p:stCondLst>
                                        </p:cTn>
                                        <p:tgtEl>
                                          <p:spTgt spid="34"/>
                                        </p:tgtEl>
                                        <p:attrNameLst>
                                          <p:attrName>style.visibility</p:attrName>
                                        </p:attrNameLst>
                                      </p:cBhvr>
                                      <p:to>
                                        <p:strVal val="visible"/>
                                      </p:to>
                                    </p:set>
                                    <p:animEffect transition="in" filter="strips(downLeft)">
                                      <p:cBhvr>
                                        <p:cTn id="32" dur="1100"/>
                                        <p:tgtEl>
                                          <p:spTgt spid="34"/>
                                        </p:tgtEl>
                                      </p:cBhvr>
                                    </p:animEffect>
                                  </p:childTnLst>
                                </p:cTn>
                              </p:par>
                              <p:par>
                                <p:cTn id="33" presetID="18" presetClass="entr" presetSubtype="12" fill="hold" nodeType="withEffect">
                                  <p:stCondLst>
                                    <p:cond delay="18000"/>
                                  </p:stCondLst>
                                  <p:childTnLst>
                                    <p:set>
                                      <p:cBhvr>
                                        <p:cTn id="34" dur="1" fill="hold">
                                          <p:stCondLst>
                                            <p:cond delay="0"/>
                                          </p:stCondLst>
                                        </p:cTn>
                                        <p:tgtEl>
                                          <p:spTgt spid="26"/>
                                        </p:tgtEl>
                                        <p:attrNameLst>
                                          <p:attrName>style.visibility</p:attrName>
                                        </p:attrNameLst>
                                      </p:cBhvr>
                                      <p:to>
                                        <p:strVal val="visible"/>
                                      </p:to>
                                    </p:set>
                                    <p:animEffect transition="in" filter="strips(downLeft)">
                                      <p:cBhvr>
                                        <p:cTn id="35" dur="1700"/>
                                        <p:tgtEl>
                                          <p:spTgt spid="26"/>
                                        </p:tgtEl>
                                      </p:cBhvr>
                                    </p:animEffect>
                                  </p:childTnLst>
                                </p:cTn>
                              </p:par>
                              <p:par>
                                <p:cTn id="36" presetID="18" presetClass="entr" presetSubtype="12" fill="hold" nodeType="withEffect">
                                  <p:stCondLst>
                                    <p:cond delay="15250"/>
                                  </p:stCondLst>
                                  <p:childTnLst>
                                    <p:set>
                                      <p:cBhvr>
                                        <p:cTn id="37" dur="1" fill="hold">
                                          <p:stCondLst>
                                            <p:cond delay="0"/>
                                          </p:stCondLst>
                                        </p:cTn>
                                        <p:tgtEl>
                                          <p:spTgt spid="18"/>
                                        </p:tgtEl>
                                        <p:attrNameLst>
                                          <p:attrName>style.visibility</p:attrName>
                                        </p:attrNameLst>
                                      </p:cBhvr>
                                      <p:to>
                                        <p:strVal val="visible"/>
                                      </p:to>
                                    </p:set>
                                    <p:animEffect transition="in" filter="strips(downLeft)">
                                      <p:cBhvr>
                                        <p:cTn id="38" dur="1100"/>
                                        <p:tgtEl>
                                          <p:spTgt spid="18"/>
                                        </p:tgtEl>
                                      </p:cBhvr>
                                    </p:animEffect>
                                  </p:childTnLst>
                                </p:cTn>
                              </p:par>
                              <p:par>
                                <p:cTn id="39" presetID="18" presetClass="entr" presetSubtype="12" fill="hold" nodeType="withEffect">
                                  <p:stCondLst>
                                    <p:cond delay="16250"/>
                                  </p:stCondLst>
                                  <p:childTnLst>
                                    <p:set>
                                      <p:cBhvr>
                                        <p:cTn id="40" dur="1" fill="hold">
                                          <p:stCondLst>
                                            <p:cond delay="0"/>
                                          </p:stCondLst>
                                        </p:cTn>
                                        <p:tgtEl>
                                          <p:spTgt spid="17"/>
                                        </p:tgtEl>
                                        <p:attrNameLst>
                                          <p:attrName>style.visibility</p:attrName>
                                        </p:attrNameLst>
                                      </p:cBhvr>
                                      <p:to>
                                        <p:strVal val="visible"/>
                                      </p:to>
                                    </p:set>
                                    <p:animEffect transition="in" filter="strips(downLeft)">
                                      <p:cBhvr>
                                        <p:cTn id="41" dur="1100"/>
                                        <p:tgtEl>
                                          <p:spTgt spid="17"/>
                                        </p:tgtEl>
                                      </p:cBhvr>
                                    </p:animEffect>
                                  </p:childTnLst>
                                </p:cTn>
                              </p:par>
                              <p:par>
                                <p:cTn id="42" presetID="18" presetClass="entr" presetSubtype="12" fill="hold" nodeType="withEffect">
                                  <p:stCondLst>
                                    <p:cond delay="1450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1900"/>
                                        <p:tgtEl>
                                          <p:spTgt spid="15"/>
                                        </p:tgtEl>
                                      </p:cBhvr>
                                    </p:animEffect>
                                  </p:childTnLst>
                                </p:cTn>
                              </p:par>
                              <p:par>
                                <p:cTn id="45" presetID="18" presetClass="entr" presetSubtype="12" fill="hold" nodeType="withEffect">
                                  <p:stCondLst>
                                    <p:cond delay="1700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1900"/>
                                        <p:tgtEl>
                                          <p:spTgt spid="16"/>
                                        </p:tgtEl>
                                      </p:cBhvr>
                                    </p:animEffect>
                                  </p:childTnLst>
                                </p:cTn>
                              </p:par>
                              <p:par>
                                <p:cTn id="48" presetID="18" presetClass="entr" presetSubtype="12" fill="hold" nodeType="withEffect">
                                  <p:stCondLst>
                                    <p:cond delay="17250"/>
                                  </p:stCondLst>
                                  <p:childTnLst>
                                    <p:set>
                                      <p:cBhvr>
                                        <p:cTn id="49" dur="1" fill="hold">
                                          <p:stCondLst>
                                            <p:cond delay="0"/>
                                          </p:stCondLst>
                                        </p:cTn>
                                        <p:tgtEl>
                                          <p:spTgt spid="29"/>
                                        </p:tgtEl>
                                        <p:attrNameLst>
                                          <p:attrName>style.visibility</p:attrName>
                                        </p:attrNameLst>
                                      </p:cBhvr>
                                      <p:to>
                                        <p:strVal val="visible"/>
                                      </p:to>
                                    </p:set>
                                    <p:animEffect transition="in" filter="strips(downLeft)">
                                      <p:cBhvr>
                                        <p:cTn id="50" dur="1100"/>
                                        <p:tgtEl>
                                          <p:spTgt spid="29"/>
                                        </p:tgtEl>
                                      </p:cBhvr>
                                    </p:animEffect>
                                  </p:childTnLst>
                                </p:cTn>
                              </p:par>
                              <p:par>
                                <p:cTn id="51" presetID="18" presetClass="entr" presetSubtype="12" fill="hold" nodeType="withEffect">
                                  <p:stCondLst>
                                    <p:cond delay="17500"/>
                                  </p:stCondLst>
                                  <p:childTnLst>
                                    <p:set>
                                      <p:cBhvr>
                                        <p:cTn id="52" dur="1" fill="hold">
                                          <p:stCondLst>
                                            <p:cond delay="0"/>
                                          </p:stCondLst>
                                        </p:cTn>
                                        <p:tgtEl>
                                          <p:spTgt spid="27"/>
                                        </p:tgtEl>
                                        <p:attrNameLst>
                                          <p:attrName>style.visibility</p:attrName>
                                        </p:attrNameLst>
                                      </p:cBhvr>
                                      <p:to>
                                        <p:strVal val="visible"/>
                                      </p:to>
                                    </p:set>
                                    <p:animEffect transition="in" filter="strips(downLeft)">
                                      <p:cBhvr>
                                        <p:cTn id="53" dur="1100"/>
                                        <p:tgtEl>
                                          <p:spTgt spid="27"/>
                                        </p:tgtEl>
                                      </p:cBhvr>
                                    </p:animEffect>
                                  </p:childTnLst>
                                </p:cTn>
                              </p:par>
                              <p:par>
                                <p:cTn id="54" presetID="18" presetClass="entr" presetSubtype="12" fill="hold" nodeType="withEffect">
                                  <p:stCondLst>
                                    <p:cond delay="18750"/>
                                  </p:stCondLst>
                                  <p:childTnLst>
                                    <p:set>
                                      <p:cBhvr>
                                        <p:cTn id="55" dur="1" fill="hold">
                                          <p:stCondLst>
                                            <p:cond delay="0"/>
                                          </p:stCondLst>
                                        </p:cTn>
                                        <p:tgtEl>
                                          <p:spTgt spid="30"/>
                                        </p:tgtEl>
                                        <p:attrNameLst>
                                          <p:attrName>style.visibility</p:attrName>
                                        </p:attrNameLst>
                                      </p:cBhvr>
                                      <p:to>
                                        <p:strVal val="visible"/>
                                      </p:to>
                                    </p:set>
                                    <p:animEffect transition="in" filter="strips(downLeft)">
                                      <p:cBhvr>
                                        <p:cTn id="56" dur="850"/>
                                        <p:tgtEl>
                                          <p:spTgt spid="30"/>
                                        </p:tgtEl>
                                      </p:cBhvr>
                                    </p:animEffect>
                                  </p:childTnLst>
                                </p:cTn>
                              </p:par>
                              <p:par>
                                <p:cTn id="57" presetID="18" presetClass="entr" presetSubtype="12" fill="hold" nodeType="withEffect">
                                  <p:stCondLst>
                                    <p:cond delay="19000"/>
                                  </p:stCondLst>
                                  <p:childTnLst>
                                    <p:set>
                                      <p:cBhvr>
                                        <p:cTn id="58" dur="1" fill="hold">
                                          <p:stCondLst>
                                            <p:cond delay="0"/>
                                          </p:stCondLst>
                                        </p:cTn>
                                        <p:tgtEl>
                                          <p:spTgt spid="31"/>
                                        </p:tgtEl>
                                        <p:attrNameLst>
                                          <p:attrName>style.visibility</p:attrName>
                                        </p:attrNameLst>
                                      </p:cBhvr>
                                      <p:to>
                                        <p:strVal val="visible"/>
                                      </p:to>
                                    </p:set>
                                    <p:animEffect transition="in" filter="strips(downLeft)">
                                      <p:cBhvr>
                                        <p:cTn id="59" dur="1500"/>
                                        <p:tgtEl>
                                          <p:spTgt spid="31"/>
                                        </p:tgtEl>
                                      </p:cBhvr>
                                    </p:animEffect>
                                  </p:childTnLst>
                                </p:cTn>
                              </p:par>
                              <p:par>
                                <p:cTn id="60" presetID="18" presetClass="entr" presetSubtype="12" fill="hold" nodeType="withEffect">
                                  <p:stCondLst>
                                    <p:cond delay="13500"/>
                                  </p:stCondLst>
                                  <p:childTnLst>
                                    <p:set>
                                      <p:cBhvr>
                                        <p:cTn id="61" dur="1" fill="hold">
                                          <p:stCondLst>
                                            <p:cond delay="0"/>
                                          </p:stCondLst>
                                        </p:cTn>
                                        <p:tgtEl>
                                          <p:spTgt spid="21"/>
                                        </p:tgtEl>
                                        <p:attrNameLst>
                                          <p:attrName>style.visibility</p:attrName>
                                        </p:attrNameLst>
                                      </p:cBhvr>
                                      <p:to>
                                        <p:strVal val="visible"/>
                                      </p:to>
                                    </p:set>
                                    <p:animEffect transition="in" filter="strips(downLeft)">
                                      <p:cBhvr>
                                        <p:cTn id="62" dur="600"/>
                                        <p:tgtEl>
                                          <p:spTgt spid="21"/>
                                        </p:tgtEl>
                                      </p:cBhvr>
                                    </p:animEffect>
                                  </p:childTnLst>
                                </p:cTn>
                              </p:par>
                              <p:par>
                                <p:cTn id="63" presetID="9" presetClass="exit" presetSubtype="0" fill="hold" nodeType="withEffect">
                                  <p:stCondLst>
                                    <p:cond delay="24500"/>
                                  </p:stCondLst>
                                  <p:childTnLst>
                                    <p:animEffect transition="out" filter="dissolve">
                                      <p:cBhvr>
                                        <p:cTn id="64" dur="1000"/>
                                        <p:tgtEl>
                                          <p:spTgt spid="14"/>
                                        </p:tgtEl>
                                      </p:cBhvr>
                                    </p:animEffect>
                                    <p:set>
                                      <p:cBhvr>
                                        <p:cTn id="65" dur="1" fill="hold">
                                          <p:stCondLst>
                                            <p:cond delay="999"/>
                                          </p:stCondLst>
                                        </p:cTn>
                                        <p:tgtEl>
                                          <p:spTgt spid="14"/>
                                        </p:tgtEl>
                                        <p:attrNameLst>
                                          <p:attrName>style.visibility</p:attrName>
                                        </p:attrNameLst>
                                      </p:cBhvr>
                                      <p:to>
                                        <p:strVal val="hidden"/>
                                      </p:to>
                                    </p:set>
                                  </p:childTnLst>
                                </p:cTn>
                              </p:par>
                              <p:par>
                                <p:cTn id="66" presetID="9" presetClass="exit" presetSubtype="0" fill="hold" nodeType="withEffect">
                                  <p:stCondLst>
                                    <p:cond delay="24500"/>
                                  </p:stCondLst>
                                  <p:childTnLst>
                                    <p:animEffect transition="out" filter="dissolve">
                                      <p:cBhvr>
                                        <p:cTn id="67" dur="1000"/>
                                        <p:tgtEl>
                                          <p:spTgt spid="2"/>
                                        </p:tgtEl>
                                      </p:cBhvr>
                                    </p:animEffect>
                                    <p:set>
                                      <p:cBhvr>
                                        <p:cTn id="68" dur="1" fill="hold">
                                          <p:stCondLst>
                                            <p:cond delay="999"/>
                                          </p:stCondLst>
                                        </p:cTn>
                                        <p:tgtEl>
                                          <p:spTgt spid="2"/>
                                        </p:tgtEl>
                                        <p:attrNameLst>
                                          <p:attrName>style.visibility</p:attrName>
                                        </p:attrNameLst>
                                      </p:cBhvr>
                                      <p:to>
                                        <p:strVal val="hidden"/>
                                      </p:to>
                                    </p:set>
                                  </p:childTnLst>
                                </p:cTn>
                              </p:par>
                              <p:par>
                                <p:cTn id="69" presetID="9" presetClass="exit" presetSubtype="0" fill="hold" nodeType="withEffect">
                                  <p:stCondLst>
                                    <p:cond delay="24500"/>
                                  </p:stCondLst>
                                  <p:childTnLst>
                                    <p:animEffect transition="out" filter="dissolve">
                                      <p:cBhvr>
                                        <p:cTn id="70" dur="1000"/>
                                        <p:tgtEl>
                                          <p:spTgt spid="34"/>
                                        </p:tgtEl>
                                      </p:cBhvr>
                                    </p:animEffect>
                                    <p:set>
                                      <p:cBhvr>
                                        <p:cTn id="71" dur="1" fill="hold">
                                          <p:stCondLst>
                                            <p:cond delay="999"/>
                                          </p:stCondLst>
                                        </p:cTn>
                                        <p:tgtEl>
                                          <p:spTgt spid="34"/>
                                        </p:tgtEl>
                                        <p:attrNameLst>
                                          <p:attrName>style.visibility</p:attrName>
                                        </p:attrNameLst>
                                      </p:cBhvr>
                                      <p:to>
                                        <p:strVal val="hidden"/>
                                      </p:to>
                                    </p:set>
                                  </p:childTnLst>
                                </p:cTn>
                              </p:par>
                              <p:par>
                                <p:cTn id="72" presetID="9" presetClass="exit" presetSubtype="0" fill="hold" nodeType="withEffect">
                                  <p:stCondLst>
                                    <p:cond delay="24500"/>
                                  </p:stCondLst>
                                  <p:childTnLst>
                                    <p:animEffect transition="out" filter="dissolve">
                                      <p:cBhvr>
                                        <p:cTn id="73" dur="1000"/>
                                        <p:tgtEl>
                                          <p:spTgt spid="26"/>
                                        </p:tgtEl>
                                      </p:cBhvr>
                                    </p:animEffect>
                                    <p:set>
                                      <p:cBhvr>
                                        <p:cTn id="74" dur="1" fill="hold">
                                          <p:stCondLst>
                                            <p:cond delay="999"/>
                                          </p:stCondLst>
                                        </p:cTn>
                                        <p:tgtEl>
                                          <p:spTgt spid="26"/>
                                        </p:tgtEl>
                                        <p:attrNameLst>
                                          <p:attrName>style.visibility</p:attrName>
                                        </p:attrNameLst>
                                      </p:cBhvr>
                                      <p:to>
                                        <p:strVal val="hidden"/>
                                      </p:to>
                                    </p:set>
                                  </p:childTnLst>
                                </p:cTn>
                              </p:par>
                              <p:par>
                                <p:cTn id="75" presetID="9" presetClass="exit" presetSubtype="0" fill="hold" nodeType="withEffect">
                                  <p:stCondLst>
                                    <p:cond delay="24500"/>
                                  </p:stCondLst>
                                  <p:childTnLst>
                                    <p:animEffect transition="out" filter="dissolve">
                                      <p:cBhvr>
                                        <p:cTn id="76" dur="1000"/>
                                        <p:tgtEl>
                                          <p:spTgt spid="18"/>
                                        </p:tgtEl>
                                      </p:cBhvr>
                                    </p:animEffect>
                                    <p:set>
                                      <p:cBhvr>
                                        <p:cTn id="77" dur="1" fill="hold">
                                          <p:stCondLst>
                                            <p:cond delay="999"/>
                                          </p:stCondLst>
                                        </p:cTn>
                                        <p:tgtEl>
                                          <p:spTgt spid="18"/>
                                        </p:tgtEl>
                                        <p:attrNameLst>
                                          <p:attrName>style.visibility</p:attrName>
                                        </p:attrNameLst>
                                      </p:cBhvr>
                                      <p:to>
                                        <p:strVal val="hidden"/>
                                      </p:to>
                                    </p:set>
                                  </p:childTnLst>
                                </p:cTn>
                              </p:par>
                              <p:par>
                                <p:cTn id="78" presetID="9" presetClass="exit" presetSubtype="0" fill="hold" nodeType="withEffect">
                                  <p:stCondLst>
                                    <p:cond delay="24500"/>
                                  </p:stCondLst>
                                  <p:childTnLst>
                                    <p:animEffect transition="out" filter="dissolve">
                                      <p:cBhvr>
                                        <p:cTn id="79" dur="1000"/>
                                        <p:tgtEl>
                                          <p:spTgt spid="17"/>
                                        </p:tgtEl>
                                      </p:cBhvr>
                                    </p:animEffect>
                                    <p:set>
                                      <p:cBhvr>
                                        <p:cTn id="80" dur="1" fill="hold">
                                          <p:stCondLst>
                                            <p:cond delay="999"/>
                                          </p:stCondLst>
                                        </p:cTn>
                                        <p:tgtEl>
                                          <p:spTgt spid="17"/>
                                        </p:tgtEl>
                                        <p:attrNameLst>
                                          <p:attrName>style.visibility</p:attrName>
                                        </p:attrNameLst>
                                      </p:cBhvr>
                                      <p:to>
                                        <p:strVal val="hidden"/>
                                      </p:to>
                                    </p:set>
                                  </p:childTnLst>
                                </p:cTn>
                              </p:par>
                              <p:par>
                                <p:cTn id="81" presetID="9" presetClass="exit" presetSubtype="0" fill="hold" nodeType="withEffect">
                                  <p:stCondLst>
                                    <p:cond delay="24500"/>
                                  </p:stCondLst>
                                  <p:childTnLst>
                                    <p:animEffect transition="out" filter="dissolve">
                                      <p:cBhvr>
                                        <p:cTn id="82" dur="1000"/>
                                        <p:tgtEl>
                                          <p:spTgt spid="15"/>
                                        </p:tgtEl>
                                      </p:cBhvr>
                                    </p:animEffect>
                                    <p:set>
                                      <p:cBhvr>
                                        <p:cTn id="83" dur="1" fill="hold">
                                          <p:stCondLst>
                                            <p:cond delay="999"/>
                                          </p:stCondLst>
                                        </p:cTn>
                                        <p:tgtEl>
                                          <p:spTgt spid="15"/>
                                        </p:tgtEl>
                                        <p:attrNameLst>
                                          <p:attrName>style.visibility</p:attrName>
                                        </p:attrNameLst>
                                      </p:cBhvr>
                                      <p:to>
                                        <p:strVal val="hidden"/>
                                      </p:to>
                                    </p:set>
                                  </p:childTnLst>
                                </p:cTn>
                              </p:par>
                              <p:par>
                                <p:cTn id="84" presetID="9" presetClass="exit" presetSubtype="0" fill="hold" nodeType="withEffect">
                                  <p:stCondLst>
                                    <p:cond delay="24500"/>
                                  </p:stCondLst>
                                  <p:childTnLst>
                                    <p:animEffect transition="out" filter="dissolve">
                                      <p:cBhvr>
                                        <p:cTn id="85" dur="1000"/>
                                        <p:tgtEl>
                                          <p:spTgt spid="16"/>
                                        </p:tgtEl>
                                      </p:cBhvr>
                                    </p:animEffect>
                                    <p:set>
                                      <p:cBhvr>
                                        <p:cTn id="86" dur="1" fill="hold">
                                          <p:stCondLst>
                                            <p:cond delay="999"/>
                                          </p:stCondLst>
                                        </p:cTn>
                                        <p:tgtEl>
                                          <p:spTgt spid="16"/>
                                        </p:tgtEl>
                                        <p:attrNameLst>
                                          <p:attrName>style.visibility</p:attrName>
                                        </p:attrNameLst>
                                      </p:cBhvr>
                                      <p:to>
                                        <p:strVal val="hidden"/>
                                      </p:to>
                                    </p:set>
                                  </p:childTnLst>
                                </p:cTn>
                              </p:par>
                              <p:par>
                                <p:cTn id="87" presetID="9" presetClass="exit" presetSubtype="0" fill="hold" nodeType="withEffect">
                                  <p:stCondLst>
                                    <p:cond delay="24500"/>
                                  </p:stCondLst>
                                  <p:childTnLst>
                                    <p:animEffect transition="out" filter="dissolve">
                                      <p:cBhvr>
                                        <p:cTn id="88" dur="1000"/>
                                        <p:tgtEl>
                                          <p:spTgt spid="29"/>
                                        </p:tgtEl>
                                      </p:cBhvr>
                                    </p:animEffect>
                                    <p:set>
                                      <p:cBhvr>
                                        <p:cTn id="89" dur="1" fill="hold">
                                          <p:stCondLst>
                                            <p:cond delay="999"/>
                                          </p:stCondLst>
                                        </p:cTn>
                                        <p:tgtEl>
                                          <p:spTgt spid="29"/>
                                        </p:tgtEl>
                                        <p:attrNameLst>
                                          <p:attrName>style.visibility</p:attrName>
                                        </p:attrNameLst>
                                      </p:cBhvr>
                                      <p:to>
                                        <p:strVal val="hidden"/>
                                      </p:to>
                                    </p:set>
                                  </p:childTnLst>
                                </p:cTn>
                              </p:par>
                              <p:par>
                                <p:cTn id="90" presetID="9" presetClass="exit" presetSubtype="0" fill="hold" nodeType="withEffect">
                                  <p:stCondLst>
                                    <p:cond delay="24500"/>
                                  </p:stCondLst>
                                  <p:childTnLst>
                                    <p:animEffect transition="out" filter="dissolve">
                                      <p:cBhvr>
                                        <p:cTn id="91" dur="1000"/>
                                        <p:tgtEl>
                                          <p:spTgt spid="27"/>
                                        </p:tgtEl>
                                      </p:cBhvr>
                                    </p:animEffect>
                                    <p:set>
                                      <p:cBhvr>
                                        <p:cTn id="92" dur="1" fill="hold">
                                          <p:stCondLst>
                                            <p:cond delay="999"/>
                                          </p:stCondLst>
                                        </p:cTn>
                                        <p:tgtEl>
                                          <p:spTgt spid="27"/>
                                        </p:tgtEl>
                                        <p:attrNameLst>
                                          <p:attrName>style.visibility</p:attrName>
                                        </p:attrNameLst>
                                      </p:cBhvr>
                                      <p:to>
                                        <p:strVal val="hidden"/>
                                      </p:to>
                                    </p:set>
                                  </p:childTnLst>
                                </p:cTn>
                              </p:par>
                              <p:par>
                                <p:cTn id="93" presetID="9" presetClass="exit" presetSubtype="0" fill="hold" nodeType="withEffect">
                                  <p:stCondLst>
                                    <p:cond delay="24500"/>
                                  </p:stCondLst>
                                  <p:childTnLst>
                                    <p:animEffect transition="out" filter="dissolve">
                                      <p:cBhvr>
                                        <p:cTn id="94" dur="1000"/>
                                        <p:tgtEl>
                                          <p:spTgt spid="30"/>
                                        </p:tgtEl>
                                      </p:cBhvr>
                                    </p:animEffect>
                                    <p:set>
                                      <p:cBhvr>
                                        <p:cTn id="95" dur="1" fill="hold">
                                          <p:stCondLst>
                                            <p:cond delay="999"/>
                                          </p:stCondLst>
                                        </p:cTn>
                                        <p:tgtEl>
                                          <p:spTgt spid="30"/>
                                        </p:tgtEl>
                                        <p:attrNameLst>
                                          <p:attrName>style.visibility</p:attrName>
                                        </p:attrNameLst>
                                      </p:cBhvr>
                                      <p:to>
                                        <p:strVal val="hidden"/>
                                      </p:to>
                                    </p:set>
                                  </p:childTnLst>
                                </p:cTn>
                              </p:par>
                              <p:par>
                                <p:cTn id="96" presetID="9" presetClass="exit" presetSubtype="0" fill="hold" nodeType="withEffect">
                                  <p:stCondLst>
                                    <p:cond delay="24500"/>
                                  </p:stCondLst>
                                  <p:childTnLst>
                                    <p:animEffect transition="out" filter="dissolve">
                                      <p:cBhvr>
                                        <p:cTn id="97" dur="1000"/>
                                        <p:tgtEl>
                                          <p:spTgt spid="31"/>
                                        </p:tgtEl>
                                      </p:cBhvr>
                                    </p:animEffect>
                                    <p:set>
                                      <p:cBhvr>
                                        <p:cTn id="98" dur="1" fill="hold">
                                          <p:stCondLst>
                                            <p:cond delay="999"/>
                                          </p:stCondLst>
                                        </p:cTn>
                                        <p:tgtEl>
                                          <p:spTgt spid="31"/>
                                        </p:tgtEl>
                                        <p:attrNameLst>
                                          <p:attrName>style.visibility</p:attrName>
                                        </p:attrNameLst>
                                      </p:cBhvr>
                                      <p:to>
                                        <p:strVal val="hidden"/>
                                      </p:to>
                                    </p:set>
                                  </p:childTnLst>
                                </p:cTn>
                              </p:par>
                              <p:par>
                                <p:cTn id="99" presetID="9" presetClass="exit" presetSubtype="0" fill="hold" nodeType="withEffect">
                                  <p:stCondLst>
                                    <p:cond delay="24500"/>
                                  </p:stCondLst>
                                  <p:childTnLst>
                                    <p:animEffect transition="out" filter="dissolve">
                                      <p:cBhvr>
                                        <p:cTn id="100" dur="1000"/>
                                        <p:tgtEl>
                                          <p:spTgt spid="21"/>
                                        </p:tgtEl>
                                      </p:cBhvr>
                                    </p:animEffect>
                                    <p:set>
                                      <p:cBhvr>
                                        <p:cTn id="101" dur="1" fill="hold">
                                          <p:stCondLst>
                                            <p:cond delay="999"/>
                                          </p:stCondLst>
                                        </p:cTn>
                                        <p:tgtEl>
                                          <p:spTgt spid="21"/>
                                        </p:tgtEl>
                                        <p:attrNameLst>
                                          <p:attrName>style.visibility</p:attrName>
                                        </p:attrNameLst>
                                      </p:cBhvr>
                                      <p:to>
                                        <p:strVal val="hidden"/>
                                      </p:to>
                                    </p:set>
                                  </p:childTnLst>
                                </p:cTn>
                              </p:par>
                              <p:par>
                                <p:cTn id="102" presetID="18" presetClass="entr" presetSubtype="12" fill="hold" nodeType="withEffect">
                                  <p:stCondLst>
                                    <p:cond delay="12750"/>
                                  </p:stCondLst>
                                  <p:childTnLst>
                                    <p:set>
                                      <p:cBhvr>
                                        <p:cTn id="103" dur="1" fill="hold">
                                          <p:stCondLst>
                                            <p:cond delay="0"/>
                                          </p:stCondLst>
                                        </p:cTn>
                                        <p:tgtEl>
                                          <p:spTgt spid="32"/>
                                        </p:tgtEl>
                                        <p:attrNameLst>
                                          <p:attrName>style.visibility</p:attrName>
                                        </p:attrNameLst>
                                      </p:cBhvr>
                                      <p:to>
                                        <p:strVal val="visible"/>
                                      </p:to>
                                    </p:set>
                                    <p:animEffect transition="in" filter="strips(downLeft)">
                                      <p:cBhvr>
                                        <p:cTn id="104" dur="600"/>
                                        <p:tgtEl>
                                          <p:spTgt spid="32"/>
                                        </p:tgtEl>
                                      </p:cBhvr>
                                    </p:animEffect>
                                  </p:childTnLst>
                                </p:cTn>
                              </p:par>
                              <p:par>
                                <p:cTn id="105" presetID="9" presetClass="exit" presetSubtype="0" fill="hold" nodeType="withEffect">
                                  <p:stCondLst>
                                    <p:cond delay="24500"/>
                                  </p:stCondLst>
                                  <p:childTnLst>
                                    <p:animEffect transition="out" filter="dissolve">
                                      <p:cBhvr>
                                        <p:cTn id="106" dur="1000"/>
                                        <p:tgtEl>
                                          <p:spTgt spid="32"/>
                                        </p:tgtEl>
                                      </p:cBhvr>
                                    </p:animEffect>
                                    <p:set>
                                      <p:cBhvr>
                                        <p:cTn id="107" dur="1" fill="hold">
                                          <p:stCondLst>
                                            <p:cond delay="999"/>
                                          </p:stCondLst>
                                        </p:cTn>
                                        <p:tgtEl>
                                          <p:spTgt spid="32"/>
                                        </p:tgtEl>
                                        <p:attrNameLst>
                                          <p:attrName>style.visibility</p:attrName>
                                        </p:attrNameLst>
                                      </p:cBhvr>
                                      <p:to>
                                        <p:strVal val="hidden"/>
                                      </p:to>
                                    </p:set>
                                  </p:childTnLst>
                                </p:cTn>
                              </p:par>
                              <p:par>
                                <p:cTn id="108" presetID="14" presetClass="entr" presetSubtype="10" fill="hold" grpId="0" nodeType="withEffect">
                                  <p:stCondLst>
                                    <p:cond delay="5250"/>
                                  </p:stCondLst>
                                  <p:childTnLst>
                                    <p:set>
                                      <p:cBhvr>
                                        <p:cTn id="109" dur="1" fill="hold">
                                          <p:stCondLst>
                                            <p:cond delay="0"/>
                                          </p:stCondLst>
                                        </p:cTn>
                                        <p:tgtEl>
                                          <p:spTgt spid="7"/>
                                        </p:tgtEl>
                                        <p:attrNameLst>
                                          <p:attrName>style.visibility</p:attrName>
                                        </p:attrNameLst>
                                      </p:cBhvr>
                                      <p:to>
                                        <p:strVal val="visible"/>
                                      </p:to>
                                    </p:set>
                                    <p:animEffect transition="in" filter="randombar(horizontal)">
                                      <p:cBhvr>
                                        <p:cTn id="110" dur="1650"/>
                                        <p:tgtEl>
                                          <p:spTgt spid="7"/>
                                        </p:tgtEl>
                                      </p:cBhvr>
                                    </p:animEffect>
                                  </p:childTnLst>
                                </p:cTn>
                              </p:par>
                              <p:par>
                                <p:cTn id="111" presetID="14" presetClass="entr" presetSubtype="10" fill="hold" nodeType="withEffect">
                                  <p:stCondLst>
                                    <p:cond delay="5250"/>
                                  </p:stCondLst>
                                  <p:childTnLst>
                                    <p:set>
                                      <p:cBhvr>
                                        <p:cTn id="112" dur="1" fill="hold">
                                          <p:stCondLst>
                                            <p:cond delay="0"/>
                                          </p:stCondLst>
                                        </p:cTn>
                                        <p:tgtEl>
                                          <p:spTgt spid="40"/>
                                        </p:tgtEl>
                                        <p:attrNameLst>
                                          <p:attrName>style.visibility</p:attrName>
                                        </p:attrNameLst>
                                      </p:cBhvr>
                                      <p:to>
                                        <p:strVal val="visible"/>
                                      </p:to>
                                    </p:set>
                                    <p:animEffect transition="in" filter="randombar(horizontal)">
                                      <p:cBhvr>
                                        <p:cTn id="113" dur="500"/>
                                        <p:tgtEl>
                                          <p:spTgt spid="40"/>
                                        </p:tgtEl>
                                      </p:cBhvr>
                                    </p:animEffect>
                                  </p:childTnLst>
                                </p:cTn>
                              </p:par>
                              <p:par>
                                <p:cTn id="114" presetID="14" presetClass="entr" presetSubtype="10" fill="hold" grpId="0" nodeType="withEffect">
                                  <p:stCondLst>
                                    <p:cond delay="30100"/>
                                  </p:stCondLst>
                                  <p:childTnLst>
                                    <p:set>
                                      <p:cBhvr>
                                        <p:cTn id="115" dur="1" fill="hold">
                                          <p:stCondLst>
                                            <p:cond delay="0"/>
                                          </p:stCondLst>
                                        </p:cTn>
                                        <p:tgtEl>
                                          <p:spTgt spid="8"/>
                                        </p:tgtEl>
                                        <p:attrNameLst>
                                          <p:attrName>style.visibility</p:attrName>
                                        </p:attrNameLst>
                                      </p:cBhvr>
                                      <p:to>
                                        <p:strVal val="visible"/>
                                      </p:to>
                                    </p:set>
                                    <p:animEffect transition="in" filter="randombar(horizontal)">
                                      <p:cBhvr>
                                        <p:cTn id="116" dur="500"/>
                                        <p:tgtEl>
                                          <p:spTgt spid="8"/>
                                        </p:tgtEl>
                                      </p:cBhvr>
                                    </p:animEffect>
                                  </p:childTnLst>
                                </p:cTn>
                              </p:par>
                              <p:par>
                                <p:cTn id="117" presetID="14" presetClass="entr" presetSubtype="10" fill="hold" grpId="0" nodeType="withEffect">
                                  <p:stCondLst>
                                    <p:cond delay="29250"/>
                                  </p:stCondLst>
                                  <p:childTnLst>
                                    <p:set>
                                      <p:cBhvr>
                                        <p:cTn id="118" dur="1" fill="hold">
                                          <p:stCondLst>
                                            <p:cond delay="0"/>
                                          </p:stCondLst>
                                        </p:cTn>
                                        <p:tgtEl>
                                          <p:spTgt spid="35"/>
                                        </p:tgtEl>
                                        <p:attrNameLst>
                                          <p:attrName>style.visibility</p:attrName>
                                        </p:attrNameLst>
                                      </p:cBhvr>
                                      <p:to>
                                        <p:strVal val="visible"/>
                                      </p:to>
                                    </p:set>
                                    <p:animEffect transition="in" filter="randombar(horizontal)">
                                      <p:cBhvr>
                                        <p:cTn id="119" dur="500"/>
                                        <p:tgtEl>
                                          <p:spTgt spid="35"/>
                                        </p:tgtEl>
                                      </p:cBhvr>
                                    </p:animEffect>
                                  </p:childTnLst>
                                </p:cTn>
                              </p:par>
                              <p:par>
                                <p:cTn id="120" presetID="14" presetClass="entr" presetSubtype="10" fill="hold" grpId="0" nodeType="withEffect">
                                  <p:stCondLst>
                                    <p:cond delay="31500"/>
                                  </p:stCondLst>
                                  <p:childTnLst>
                                    <p:set>
                                      <p:cBhvr>
                                        <p:cTn id="121" dur="1" fill="hold">
                                          <p:stCondLst>
                                            <p:cond delay="0"/>
                                          </p:stCondLst>
                                        </p:cTn>
                                        <p:tgtEl>
                                          <p:spTgt spid="36"/>
                                        </p:tgtEl>
                                        <p:attrNameLst>
                                          <p:attrName>style.visibility</p:attrName>
                                        </p:attrNameLst>
                                      </p:cBhvr>
                                      <p:to>
                                        <p:strVal val="visible"/>
                                      </p:to>
                                    </p:set>
                                    <p:animEffect transition="in" filter="randombar(horizontal)">
                                      <p:cBhvr>
                                        <p:cTn id="122" dur="500"/>
                                        <p:tgtEl>
                                          <p:spTgt spid="36"/>
                                        </p:tgtEl>
                                      </p:cBhvr>
                                    </p:animEffect>
                                  </p:childTnLst>
                                </p:cTn>
                              </p:par>
                              <p:par>
                                <p:cTn id="123" presetID="14" presetClass="entr" presetSubtype="10" fill="hold" grpId="0" nodeType="withEffect">
                                  <p:stCondLst>
                                    <p:cond delay="30700"/>
                                  </p:stCondLst>
                                  <p:childTnLst>
                                    <p:set>
                                      <p:cBhvr>
                                        <p:cTn id="124" dur="1" fill="hold">
                                          <p:stCondLst>
                                            <p:cond delay="0"/>
                                          </p:stCondLst>
                                        </p:cTn>
                                        <p:tgtEl>
                                          <p:spTgt spid="37"/>
                                        </p:tgtEl>
                                        <p:attrNameLst>
                                          <p:attrName>style.visibility</p:attrName>
                                        </p:attrNameLst>
                                      </p:cBhvr>
                                      <p:to>
                                        <p:strVal val="visible"/>
                                      </p:to>
                                    </p:set>
                                    <p:animEffect transition="in" filter="randombar(horizontal)">
                                      <p:cBhvr>
                                        <p:cTn id="125" dur="500"/>
                                        <p:tgtEl>
                                          <p:spTgt spid="37"/>
                                        </p:tgtEl>
                                      </p:cBhvr>
                                    </p:animEffect>
                                  </p:childTnLst>
                                </p:cTn>
                              </p:par>
                              <p:par>
                                <p:cTn id="126" presetID="14" presetClass="entr" presetSubtype="10" fill="hold" grpId="0" nodeType="withEffect">
                                  <p:stCondLst>
                                    <p:cond delay="15250"/>
                                  </p:stCondLst>
                                  <p:childTnLst>
                                    <p:set>
                                      <p:cBhvr>
                                        <p:cTn id="127" dur="1" fill="hold">
                                          <p:stCondLst>
                                            <p:cond delay="0"/>
                                          </p:stCondLst>
                                        </p:cTn>
                                        <p:tgtEl>
                                          <p:spTgt spid="9"/>
                                        </p:tgtEl>
                                        <p:attrNameLst>
                                          <p:attrName>style.visibility</p:attrName>
                                        </p:attrNameLst>
                                      </p:cBhvr>
                                      <p:to>
                                        <p:strVal val="visible"/>
                                      </p:to>
                                    </p:set>
                                    <p:animEffect transition="in" filter="randombar(horizontal)">
                                      <p:cBhvr>
                                        <p:cTn id="128" dur="1050"/>
                                        <p:tgtEl>
                                          <p:spTgt spid="9"/>
                                        </p:tgtEl>
                                      </p:cBhvr>
                                    </p:animEffect>
                                  </p:childTnLst>
                                </p:cTn>
                              </p:par>
                              <p:par>
                                <p:cTn id="129" presetID="14" presetClass="entr" presetSubtype="10" fill="hold" grpId="0" nodeType="withEffect">
                                  <p:stCondLst>
                                    <p:cond delay="16250"/>
                                  </p:stCondLst>
                                  <p:childTnLst>
                                    <p:set>
                                      <p:cBhvr>
                                        <p:cTn id="130" dur="1" fill="hold">
                                          <p:stCondLst>
                                            <p:cond delay="0"/>
                                          </p:stCondLst>
                                        </p:cTn>
                                        <p:tgtEl>
                                          <p:spTgt spid="38"/>
                                        </p:tgtEl>
                                        <p:attrNameLst>
                                          <p:attrName>style.visibility</p:attrName>
                                        </p:attrNameLst>
                                      </p:cBhvr>
                                      <p:to>
                                        <p:strVal val="visible"/>
                                      </p:to>
                                    </p:set>
                                    <p:animEffect transition="in" filter="randombar(horizontal)">
                                      <p:cBhvr>
                                        <p:cTn id="131" dur="950"/>
                                        <p:tgtEl>
                                          <p:spTgt spid="38"/>
                                        </p:tgtEl>
                                      </p:cBhvr>
                                    </p:animEffect>
                                  </p:childTnLst>
                                </p:cTn>
                              </p:par>
                              <p:par>
                                <p:cTn id="132" presetID="9" presetClass="exit" presetSubtype="0" fill="hold" grpId="1" nodeType="withEffect">
                                  <p:stCondLst>
                                    <p:cond delay="24500"/>
                                  </p:stCondLst>
                                  <p:childTnLst>
                                    <p:animEffect transition="out" filter="dissolve">
                                      <p:cBhvr>
                                        <p:cTn id="133" dur="1000"/>
                                        <p:tgtEl>
                                          <p:spTgt spid="9"/>
                                        </p:tgtEl>
                                      </p:cBhvr>
                                    </p:animEffect>
                                    <p:set>
                                      <p:cBhvr>
                                        <p:cTn id="134" dur="1" fill="hold">
                                          <p:stCondLst>
                                            <p:cond delay="999"/>
                                          </p:stCondLst>
                                        </p:cTn>
                                        <p:tgtEl>
                                          <p:spTgt spid="9"/>
                                        </p:tgtEl>
                                        <p:attrNameLst>
                                          <p:attrName>style.visibility</p:attrName>
                                        </p:attrNameLst>
                                      </p:cBhvr>
                                      <p:to>
                                        <p:strVal val="hidden"/>
                                      </p:to>
                                    </p:set>
                                  </p:childTnLst>
                                </p:cTn>
                              </p:par>
                              <p:par>
                                <p:cTn id="135" presetID="9" presetClass="exit" presetSubtype="0" fill="hold" grpId="1" nodeType="withEffect">
                                  <p:stCondLst>
                                    <p:cond delay="24500"/>
                                  </p:stCondLst>
                                  <p:childTnLst>
                                    <p:animEffect transition="out" filter="dissolve">
                                      <p:cBhvr>
                                        <p:cTn id="136" dur="1000"/>
                                        <p:tgtEl>
                                          <p:spTgt spid="38"/>
                                        </p:tgtEl>
                                      </p:cBhvr>
                                    </p:animEffect>
                                    <p:set>
                                      <p:cBhvr>
                                        <p:cTn id="137" dur="1" fill="hold">
                                          <p:stCondLst>
                                            <p:cond delay="999"/>
                                          </p:stCondLst>
                                        </p:cTn>
                                        <p:tgtEl>
                                          <p:spTgt spid="38"/>
                                        </p:tgtEl>
                                        <p:attrNameLst>
                                          <p:attrName>style.visibility</p:attrName>
                                        </p:attrNameLst>
                                      </p:cBhvr>
                                      <p:to>
                                        <p:strVal val="hidden"/>
                                      </p:to>
                                    </p:set>
                                  </p:childTnLst>
                                </p:cTn>
                              </p:par>
                              <p:par>
                                <p:cTn id="138" presetID="9" presetClass="exit" presetSubtype="0" fill="hold" nodeType="withEffect">
                                  <p:stCondLst>
                                    <p:cond delay="34000"/>
                                  </p:stCondLst>
                                  <p:childTnLst>
                                    <p:animEffect transition="out" filter="dissolve">
                                      <p:cBhvr>
                                        <p:cTn id="139" dur="1300"/>
                                        <p:tgtEl>
                                          <p:spTgt spid="22"/>
                                        </p:tgtEl>
                                      </p:cBhvr>
                                    </p:animEffect>
                                    <p:set>
                                      <p:cBhvr>
                                        <p:cTn id="140" dur="1" fill="hold">
                                          <p:stCondLst>
                                            <p:cond delay="1299"/>
                                          </p:stCondLst>
                                        </p:cTn>
                                        <p:tgtEl>
                                          <p:spTgt spid="22"/>
                                        </p:tgtEl>
                                        <p:attrNameLst>
                                          <p:attrName>style.visibility</p:attrName>
                                        </p:attrNameLst>
                                      </p:cBhvr>
                                      <p:to>
                                        <p:strVal val="hidden"/>
                                      </p:to>
                                    </p:set>
                                  </p:childTnLst>
                                </p:cTn>
                              </p:par>
                              <p:par>
                                <p:cTn id="141" presetID="9" presetClass="exit" presetSubtype="0" fill="hold" grpId="1" nodeType="withEffect">
                                  <p:stCondLst>
                                    <p:cond delay="34000"/>
                                  </p:stCondLst>
                                  <p:childTnLst>
                                    <p:animEffect transition="out" filter="dissolve">
                                      <p:cBhvr>
                                        <p:cTn id="142" dur="1300"/>
                                        <p:tgtEl>
                                          <p:spTgt spid="35"/>
                                        </p:tgtEl>
                                      </p:cBhvr>
                                    </p:animEffect>
                                    <p:set>
                                      <p:cBhvr>
                                        <p:cTn id="143" dur="1" fill="hold">
                                          <p:stCondLst>
                                            <p:cond delay="1299"/>
                                          </p:stCondLst>
                                        </p:cTn>
                                        <p:tgtEl>
                                          <p:spTgt spid="35"/>
                                        </p:tgtEl>
                                        <p:attrNameLst>
                                          <p:attrName>style.visibility</p:attrName>
                                        </p:attrNameLst>
                                      </p:cBhvr>
                                      <p:to>
                                        <p:strVal val="hidden"/>
                                      </p:to>
                                    </p:set>
                                  </p:childTnLst>
                                </p:cTn>
                              </p:par>
                              <p:par>
                                <p:cTn id="144" presetID="9" presetClass="exit" presetSubtype="0" fill="hold" nodeType="withEffect">
                                  <p:stCondLst>
                                    <p:cond delay="34000"/>
                                  </p:stCondLst>
                                  <p:childTnLst>
                                    <p:animEffect transition="out" filter="dissolve">
                                      <p:cBhvr>
                                        <p:cTn id="145" dur="1300"/>
                                        <p:tgtEl>
                                          <p:spTgt spid="25"/>
                                        </p:tgtEl>
                                      </p:cBhvr>
                                    </p:animEffect>
                                    <p:set>
                                      <p:cBhvr>
                                        <p:cTn id="146" dur="1" fill="hold">
                                          <p:stCondLst>
                                            <p:cond delay="1299"/>
                                          </p:stCondLst>
                                        </p:cTn>
                                        <p:tgtEl>
                                          <p:spTgt spid="25"/>
                                        </p:tgtEl>
                                        <p:attrNameLst>
                                          <p:attrName>style.visibility</p:attrName>
                                        </p:attrNameLst>
                                      </p:cBhvr>
                                      <p:to>
                                        <p:strVal val="hidden"/>
                                      </p:to>
                                    </p:set>
                                  </p:childTnLst>
                                </p:cTn>
                              </p:par>
                              <p:par>
                                <p:cTn id="147" presetID="9" presetClass="exit" presetSubtype="0" fill="hold" grpId="1" nodeType="withEffect">
                                  <p:stCondLst>
                                    <p:cond delay="34000"/>
                                  </p:stCondLst>
                                  <p:childTnLst>
                                    <p:animEffect transition="out" filter="dissolve">
                                      <p:cBhvr>
                                        <p:cTn id="148" dur="1400"/>
                                        <p:tgtEl>
                                          <p:spTgt spid="37"/>
                                        </p:tgtEl>
                                      </p:cBhvr>
                                    </p:animEffect>
                                    <p:set>
                                      <p:cBhvr>
                                        <p:cTn id="149" dur="1" fill="hold">
                                          <p:stCondLst>
                                            <p:cond delay="1399"/>
                                          </p:stCondLst>
                                        </p:cTn>
                                        <p:tgtEl>
                                          <p:spTgt spid="37"/>
                                        </p:tgtEl>
                                        <p:attrNameLst>
                                          <p:attrName>style.visibility</p:attrName>
                                        </p:attrNameLst>
                                      </p:cBhvr>
                                      <p:to>
                                        <p:strVal val="hidden"/>
                                      </p:to>
                                    </p:set>
                                  </p:childTnLst>
                                </p:cTn>
                              </p:par>
                              <p:par>
                                <p:cTn id="150" presetID="9" presetClass="exit" presetSubtype="0" fill="hold" grpId="1" nodeType="withEffect">
                                  <p:stCondLst>
                                    <p:cond delay="34000"/>
                                  </p:stCondLst>
                                  <p:childTnLst>
                                    <p:animEffect transition="out" filter="dissolve">
                                      <p:cBhvr>
                                        <p:cTn id="151" dur="1300"/>
                                        <p:tgtEl>
                                          <p:spTgt spid="8"/>
                                        </p:tgtEl>
                                      </p:cBhvr>
                                    </p:animEffect>
                                    <p:set>
                                      <p:cBhvr>
                                        <p:cTn id="152" dur="1" fill="hold">
                                          <p:stCondLst>
                                            <p:cond delay="1299"/>
                                          </p:stCondLst>
                                        </p:cTn>
                                        <p:tgtEl>
                                          <p:spTgt spid="8"/>
                                        </p:tgtEl>
                                        <p:attrNameLst>
                                          <p:attrName>style.visibility</p:attrName>
                                        </p:attrNameLst>
                                      </p:cBhvr>
                                      <p:to>
                                        <p:strVal val="hidden"/>
                                      </p:to>
                                    </p:set>
                                  </p:childTnLst>
                                </p:cTn>
                              </p:par>
                              <p:par>
                                <p:cTn id="153" presetID="9" presetClass="exit" presetSubtype="0" fill="hold" nodeType="withEffect">
                                  <p:stCondLst>
                                    <p:cond delay="34000"/>
                                  </p:stCondLst>
                                  <p:childTnLst>
                                    <p:animEffect transition="out" filter="dissolve">
                                      <p:cBhvr>
                                        <p:cTn id="154" dur="1300"/>
                                        <p:tgtEl>
                                          <p:spTgt spid="23"/>
                                        </p:tgtEl>
                                      </p:cBhvr>
                                    </p:animEffect>
                                    <p:set>
                                      <p:cBhvr>
                                        <p:cTn id="155" dur="1" fill="hold">
                                          <p:stCondLst>
                                            <p:cond delay="1299"/>
                                          </p:stCondLst>
                                        </p:cTn>
                                        <p:tgtEl>
                                          <p:spTgt spid="23"/>
                                        </p:tgtEl>
                                        <p:attrNameLst>
                                          <p:attrName>style.visibility</p:attrName>
                                        </p:attrNameLst>
                                      </p:cBhvr>
                                      <p:to>
                                        <p:strVal val="hidden"/>
                                      </p:to>
                                    </p:set>
                                  </p:childTnLst>
                                </p:cTn>
                              </p:par>
                              <p:par>
                                <p:cTn id="156" presetID="9" presetClass="exit" presetSubtype="0" fill="hold" nodeType="withEffect">
                                  <p:stCondLst>
                                    <p:cond delay="34000"/>
                                  </p:stCondLst>
                                  <p:childTnLst>
                                    <p:animEffect transition="out" filter="dissolve">
                                      <p:cBhvr>
                                        <p:cTn id="157" dur="1300"/>
                                        <p:tgtEl>
                                          <p:spTgt spid="24"/>
                                        </p:tgtEl>
                                      </p:cBhvr>
                                    </p:animEffect>
                                    <p:set>
                                      <p:cBhvr>
                                        <p:cTn id="158" dur="1" fill="hold">
                                          <p:stCondLst>
                                            <p:cond delay="1299"/>
                                          </p:stCondLst>
                                        </p:cTn>
                                        <p:tgtEl>
                                          <p:spTgt spid="24"/>
                                        </p:tgtEl>
                                        <p:attrNameLst>
                                          <p:attrName>style.visibility</p:attrName>
                                        </p:attrNameLst>
                                      </p:cBhvr>
                                      <p:to>
                                        <p:strVal val="hidden"/>
                                      </p:to>
                                    </p:set>
                                  </p:childTnLst>
                                </p:cTn>
                              </p:par>
                              <p:par>
                                <p:cTn id="159" presetID="9" presetClass="exit" presetSubtype="0" fill="hold" grpId="1" nodeType="withEffect">
                                  <p:stCondLst>
                                    <p:cond delay="34000"/>
                                  </p:stCondLst>
                                  <p:childTnLst>
                                    <p:animEffect transition="out" filter="dissolve">
                                      <p:cBhvr>
                                        <p:cTn id="160" dur="1300"/>
                                        <p:tgtEl>
                                          <p:spTgt spid="36"/>
                                        </p:tgtEl>
                                      </p:cBhvr>
                                    </p:animEffect>
                                    <p:set>
                                      <p:cBhvr>
                                        <p:cTn id="161" dur="1" fill="hold">
                                          <p:stCondLst>
                                            <p:cond delay="1299"/>
                                          </p:stCondLst>
                                        </p:cTn>
                                        <p:tgtEl>
                                          <p:spTgt spid="36"/>
                                        </p:tgtEl>
                                        <p:attrNameLst>
                                          <p:attrName>style.visibility</p:attrName>
                                        </p:attrNameLst>
                                      </p:cBhvr>
                                      <p:to>
                                        <p:strVal val="hidden"/>
                                      </p:to>
                                    </p:set>
                                  </p:childTnLst>
                                </p:cTn>
                              </p:par>
                              <p:par>
                                <p:cTn id="162" presetID="9" presetClass="exit" presetSubtype="0" fill="hold" nodeType="withEffect">
                                  <p:stCondLst>
                                    <p:cond delay="34000"/>
                                  </p:stCondLst>
                                  <p:childTnLst>
                                    <p:animEffect transition="out" filter="dissolve">
                                      <p:cBhvr>
                                        <p:cTn id="163" dur="1300"/>
                                        <p:tgtEl>
                                          <p:spTgt spid="19"/>
                                        </p:tgtEl>
                                      </p:cBhvr>
                                    </p:animEffect>
                                    <p:set>
                                      <p:cBhvr>
                                        <p:cTn id="164" dur="1" fill="hold">
                                          <p:stCondLst>
                                            <p:cond delay="1299"/>
                                          </p:stCondLst>
                                        </p:cTn>
                                        <p:tgtEl>
                                          <p:spTgt spid="19"/>
                                        </p:tgtEl>
                                        <p:attrNameLst>
                                          <p:attrName>style.visibility</p:attrName>
                                        </p:attrNameLst>
                                      </p:cBhvr>
                                      <p:to>
                                        <p:strVal val="hidden"/>
                                      </p:to>
                                    </p:set>
                                  </p:childTnLst>
                                </p:cTn>
                              </p:par>
                              <p:par>
                                <p:cTn id="165" presetID="53" presetClass="entr" presetSubtype="16" fill="hold" grpId="0" nodeType="withEffect">
                                  <p:stCondLst>
                                    <p:cond delay="33800"/>
                                  </p:stCondLst>
                                  <p:childTnLst>
                                    <p:set>
                                      <p:cBhvr>
                                        <p:cTn id="166" dur="1" fill="hold">
                                          <p:stCondLst>
                                            <p:cond delay="0"/>
                                          </p:stCondLst>
                                        </p:cTn>
                                        <p:tgtEl>
                                          <p:spTgt spid="11"/>
                                        </p:tgtEl>
                                        <p:attrNameLst>
                                          <p:attrName>style.visibility</p:attrName>
                                        </p:attrNameLst>
                                      </p:cBhvr>
                                      <p:to>
                                        <p:strVal val="visible"/>
                                      </p:to>
                                    </p:set>
                                    <p:anim calcmode="lin" valueType="num">
                                      <p:cBhvr>
                                        <p:cTn id="167" dur="2200" fill="hold"/>
                                        <p:tgtEl>
                                          <p:spTgt spid="11"/>
                                        </p:tgtEl>
                                        <p:attrNameLst>
                                          <p:attrName>ppt_w</p:attrName>
                                        </p:attrNameLst>
                                      </p:cBhvr>
                                      <p:tavLst>
                                        <p:tav tm="0">
                                          <p:val>
                                            <p:fltVal val="0"/>
                                          </p:val>
                                        </p:tav>
                                        <p:tav tm="100000">
                                          <p:val>
                                            <p:strVal val="#ppt_w"/>
                                          </p:val>
                                        </p:tav>
                                      </p:tavLst>
                                    </p:anim>
                                    <p:anim calcmode="lin" valueType="num">
                                      <p:cBhvr>
                                        <p:cTn id="168" dur="2200" fill="hold"/>
                                        <p:tgtEl>
                                          <p:spTgt spid="11"/>
                                        </p:tgtEl>
                                        <p:attrNameLst>
                                          <p:attrName>ppt_h</p:attrName>
                                        </p:attrNameLst>
                                      </p:cBhvr>
                                      <p:tavLst>
                                        <p:tav tm="0">
                                          <p:val>
                                            <p:fltVal val="0"/>
                                          </p:val>
                                        </p:tav>
                                        <p:tav tm="100000">
                                          <p:val>
                                            <p:strVal val="#ppt_h"/>
                                          </p:val>
                                        </p:tav>
                                      </p:tavLst>
                                    </p:anim>
                                    <p:animEffect transition="in" filter="fade">
                                      <p:cBhvr>
                                        <p:cTn id="169" dur="2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70" fill="hold" display="0">
                  <p:stCondLst>
                    <p:cond delay="indefinite"/>
                  </p:stCondLst>
                  <p:endCondLst>
                    <p:cond evt="onStopAudio" delay="0">
                      <p:tgtEl>
                        <p:sldTgt/>
                      </p:tgtEl>
                    </p:cond>
                  </p:endCondLst>
                </p:cTn>
                <p:tgtEl>
                  <p:spTgt spid="3"/>
                </p:tgtEl>
              </p:cMediaNode>
            </p:audio>
          </p:childTnLst>
        </p:cTn>
      </p:par>
    </p:tnLst>
    <p:bldLst>
      <p:bldP spid="7" grpId="0" animBg="1"/>
      <p:bldP spid="8" grpId="0" animBg="1"/>
      <p:bldP spid="8" grpId="1" animBg="1"/>
      <p:bldP spid="35" grpId="0" animBg="1"/>
      <p:bldP spid="35" grpId="1" animBg="1"/>
      <p:bldP spid="36" grpId="0" animBg="1"/>
      <p:bldP spid="36" grpId="1" animBg="1"/>
      <p:bldP spid="37" grpId="0" animBg="1"/>
      <p:bldP spid="37" grpId="1" animBg="1"/>
      <p:bldP spid="9" grpId="0" animBg="1"/>
      <p:bldP spid="9" grpId="1" animBg="1"/>
      <p:bldP spid="38" grpId="0" animBg="1"/>
      <p:bldP spid="38" grpId="1" animBg="1"/>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1091</Words>
  <Application>Microsoft Office PowerPoint</Application>
  <PresentationFormat>Widescreen</PresentationFormat>
  <Paragraphs>122</Paragraphs>
  <Slides>11</Slides>
  <Notes>10</Notes>
  <HiddenSlides>0</HiddenSlides>
  <MMClips>17</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Adobe Arabic</vt:lpstr>
      <vt:lpstr>Arial</vt:lpstr>
      <vt:lpstr>Calibri</vt:lpstr>
      <vt:lpstr>Calibri Light</vt:lpstr>
      <vt:lpstr>TheMixArabic Light</vt:lpstr>
      <vt:lpstr>Tw Cen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Tharwat Abed El Sater</dc:creator>
  <cp:lastModifiedBy>Samia Ghorayeb</cp:lastModifiedBy>
  <cp:revision>7</cp:revision>
  <dcterms:created xsi:type="dcterms:W3CDTF">2021-10-14T07:52:29Z</dcterms:created>
  <dcterms:modified xsi:type="dcterms:W3CDTF">2022-02-27T19:46:59Z</dcterms:modified>
</cp:coreProperties>
</file>